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36"/>
  </p:notesMasterIdLst>
  <p:sldIdLst>
    <p:sldId id="361" r:id="rId7"/>
    <p:sldId id="360" r:id="rId8"/>
    <p:sldId id="309" r:id="rId9"/>
    <p:sldId id="363" r:id="rId10"/>
    <p:sldId id="371" r:id="rId11"/>
    <p:sldId id="366" r:id="rId12"/>
    <p:sldId id="327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31" r:id="rId23"/>
    <p:sldId id="365" r:id="rId24"/>
    <p:sldId id="384" r:id="rId25"/>
    <p:sldId id="383" r:id="rId26"/>
    <p:sldId id="316" r:id="rId27"/>
    <p:sldId id="322" r:id="rId28"/>
    <p:sldId id="385" r:id="rId29"/>
    <p:sldId id="386" r:id="rId30"/>
    <p:sldId id="338" r:id="rId31"/>
    <p:sldId id="308" r:id="rId32"/>
    <p:sldId id="312" r:id="rId33"/>
    <p:sldId id="260" r:id="rId34"/>
    <p:sldId id="3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98" autoAdjust="0"/>
    <p:restoredTop sz="96196" autoAdjust="0"/>
  </p:normalViewPr>
  <p:slideViewPr>
    <p:cSldViewPr snapToGrid="0" showGuides="1">
      <p:cViewPr varScale="1">
        <p:scale>
          <a:sx n="74" d="100"/>
          <a:sy n="74" d="100"/>
        </p:scale>
        <p:origin x="80" y="18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B7FF1-EC2A-4666-A876-CD1A947B079F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54905-15D3-41A0-9FDC-7D1611775E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17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79F37-20F1-4A6E-B9CC-070997D3BC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5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79F37-20F1-4A6E-B9CC-070997D3BC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0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79F37-20F1-4A6E-B9CC-070997D3BC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1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79F37-20F1-4A6E-B9CC-070997D3BC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79F37-20F1-4A6E-B9CC-070997D3BC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00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F79F37-20F1-4A6E-B9CC-070997D3BC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2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791A75F-9365-49A0-8545-B9D1D27C93D6}"/>
              </a:ext>
            </a:extLst>
          </p:cNvPr>
          <p:cNvGrpSpPr/>
          <p:nvPr userDrawn="1"/>
        </p:nvGrpSpPr>
        <p:grpSpPr>
          <a:xfrm>
            <a:off x="9508727" y="2147107"/>
            <a:ext cx="2683273" cy="4217224"/>
            <a:chOff x="9508727" y="2147107"/>
            <a:chExt cx="2683273" cy="421722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C0878A5-F630-4D38-8006-E756E3BD9C44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97E711B-E46A-4390-ABC3-94CFE8F79549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B50360A-C4B5-49A0-B4A3-BB4393E56ADD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DBB3797-B11F-4F0D-B0E5-C36F6E625F33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371EA63-181D-4AE5-AA9F-DB4EA369D3CD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BDFAC0A-0E7B-4FE1-9B3F-116FDFFB3C80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AD3BF4-3D79-4A40-8E0A-D2D135A5A27F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C50E4C1-3115-4728-9B4A-0F1A8E927D62}"/>
              </a:ext>
            </a:extLst>
          </p:cNvPr>
          <p:cNvSpPr/>
          <p:nvPr userDrawn="1"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108B03F-C61F-4E2F-A7C0-DA795E395B4F}"/>
              </a:ext>
            </a:extLst>
          </p:cNvPr>
          <p:cNvSpPr/>
          <p:nvPr userDrawn="1"/>
        </p:nvSpPr>
        <p:spPr>
          <a:xfrm>
            <a:off x="5334000" y="1101032"/>
            <a:ext cx="1524000" cy="152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Oval 9">
            <a:extLst>
              <a:ext uri="{FF2B5EF4-FFF2-40B4-BE49-F238E27FC236}">
                <a16:creationId xmlns:a16="http://schemas.microsoft.com/office/drawing/2014/main" id="{993979E3-2508-4804-9198-767F39A2FC35}"/>
              </a:ext>
            </a:extLst>
          </p:cNvPr>
          <p:cNvSpPr/>
          <p:nvPr userDrawn="1"/>
        </p:nvSpPr>
        <p:spPr>
          <a:xfrm>
            <a:off x="6714751" y="3891928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1EB6C7F-E882-4A4F-9AA5-38F77D013A4A}"/>
              </a:ext>
            </a:extLst>
          </p:cNvPr>
          <p:cNvSpPr>
            <a:spLocks noGrp="1"/>
          </p:cNvSpPr>
          <p:nvPr userDrawn="1">
            <p:ph type="pic" idx="10" hasCustomPrompt="1"/>
          </p:nvPr>
        </p:nvSpPr>
        <p:spPr>
          <a:xfrm>
            <a:off x="9650182" y="2332083"/>
            <a:ext cx="2541818" cy="291078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6" name="Group 20">
            <a:extLst>
              <a:ext uri="{FF2B5EF4-FFF2-40B4-BE49-F238E27FC236}">
                <a16:creationId xmlns:a16="http://schemas.microsoft.com/office/drawing/2014/main" id="{3CE08510-6005-4899-BD69-BAEA52D8B5D6}"/>
              </a:ext>
            </a:extLst>
          </p:cNvPr>
          <p:cNvGrpSpPr/>
          <p:nvPr userDrawn="1"/>
        </p:nvGrpSpPr>
        <p:grpSpPr>
          <a:xfrm>
            <a:off x="7019112" y="2489998"/>
            <a:ext cx="1890758" cy="3323854"/>
            <a:chOff x="445712" y="1449040"/>
            <a:chExt cx="2113018" cy="3924176"/>
          </a:xfrm>
        </p:grpSpPr>
        <p:sp>
          <p:nvSpPr>
            <p:cNvPr id="7" name="Rounded Rectangle 21">
              <a:extLst>
                <a:ext uri="{FF2B5EF4-FFF2-40B4-BE49-F238E27FC236}">
                  <a16:creationId xmlns:a16="http://schemas.microsoft.com/office/drawing/2014/main" id="{B134CE71-F752-452C-98AE-FA0EF72498E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ECE66DC9-CF7C-484B-9BBE-6479F83620B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5A004B65-4866-4E97-A6D1-87026FE3278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0" name="Oval 24">
                <a:extLst>
                  <a:ext uri="{FF2B5EF4-FFF2-40B4-BE49-F238E27FC236}">
                    <a16:creationId xmlns:a16="http://schemas.microsoft.com/office/drawing/2014/main" id="{3DF249CD-3878-4922-886A-64163FF2F87B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1" name="Rounded Rectangle 25">
                <a:extLst>
                  <a:ext uri="{FF2B5EF4-FFF2-40B4-BE49-F238E27FC236}">
                    <a16:creationId xmlns:a16="http://schemas.microsoft.com/office/drawing/2014/main" id="{AF7C9E41-7AC0-436F-A23E-EEB436D0808E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B322E0C-7B69-4F15-9F22-5F0FB53FAD93}"/>
              </a:ext>
            </a:extLst>
          </p:cNvPr>
          <p:cNvSpPr>
            <a:spLocks noGrp="1"/>
          </p:cNvSpPr>
          <p:nvPr userDrawn="1">
            <p:ph type="pic" idx="11" hasCustomPrompt="1"/>
          </p:nvPr>
        </p:nvSpPr>
        <p:spPr>
          <a:xfrm>
            <a:off x="7145482" y="2816952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A209F84B-3561-49BE-9813-414CD15522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5131" y="216998"/>
            <a:ext cx="11661595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92229B2-6268-4EC0-A8DA-5DF723C2C962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551914" y="879140"/>
            <a:ext cx="5088662" cy="5099611"/>
          </a:xfrm>
          <a:custGeom>
            <a:avLst/>
            <a:gdLst>
              <a:gd name="connsiteX0" fmla="*/ 557910 w 5088662"/>
              <a:gd name="connsiteY0" fmla="*/ 3631601 h 5099611"/>
              <a:gd name="connsiteX1" fmla="*/ 3028649 w 5088662"/>
              <a:gd name="connsiteY1" fmla="*/ 3631601 h 5099611"/>
              <a:gd name="connsiteX2" fmla="*/ 3024027 w 5088662"/>
              <a:gd name="connsiteY2" fmla="*/ 3644308 h 5099611"/>
              <a:gd name="connsiteX3" fmla="*/ 2362738 w 5088662"/>
              <a:gd name="connsiteY3" fmla="*/ 4791313 h 5099611"/>
              <a:gd name="connsiteX4" fmla="*/ 2338483 w 5088662"/>
              <a:gd name="connsiteY4" fmla="*/ 4802864 h 5099611"/>
              <a:gd name="connsiteX5" fmla="*/ 1607310 w 5088662"/>
              <a:gd name="connsiteY5" fmla="*/ 4608809 h 5099611"/>
              <a:gd name="connsiteX6" fmla="*/ 568882 w 5088662"/>
              <a:gd name="connsiteY6" fmla="*/ 3651817 h 5099611"/>
              <a:gd name="connsiteX7" fmla="*/ 557910 w 5088662"/>
              <a:gd name="connsiteY7" fmla="*/ 3631601 h 5099611"/>
              <a:gd name="connsiteX8" fmla="*/ 3723435 w 5088662"/>
              <a:gd name="connsiteY8" fmla="*/ 2669411 h 5099611"/>
              <a:gd name="connsiteX9" fmla="*/ 3734410 w 5088662"/>
              <a:gd name="connsiteY9" fmla="*/ 2687316 h 5099611"/>
              <a:gd name="connsiteX10" fmla="*/ 4391655 w 5088662"/>
              <a:gd name="connsiteY10" fmla="*/ 3825081 h 5099611"/>
              <a:gd name="connsiteX11" fmla="*/ 4391079 w 5088662"/>
              <a:gd name="connsiteY11" fmla="*/ 3856845 h 5099611"/>
              <a:gd name="connsiteX12" fmla="*/ 3253313 w 5088662"/>
              <a:gd name="connsiteY12" fmla="*/ 4698908 h 5099611"/>
              <a:gd name="connsiteX13" fmla="*/ 2529071 w 5088662"/>
              <a:gd name="connsiteY13" fmla="*/ 4812683 h 5099611"/>
              <a:gd name="connsiteX14" fmla="*/ 2486332 w 5088662"/>
              <a:gd name="connsiteY14" fmla="*/ 4812107 h 5099611"/>
              <a:gd name="connsiteX15" fmla="*/ 3723435 w 5088662"/>
              <a:gd name="connsiteY15" fmla="*/ 2669411 h 5099611"/>
              <a:gd name="connsiteX16" fmla="*/ 4570691 w 5088662"/>
              <a:gd name="connsiteY16" fmla="*/ 1586517 h 5099611"/>
              <a:gd name="connsiteX17" fmla="*/ 4598989 w 5088662"/>
              <a:gd name="connsiteY17" fmla="*/ 1604422 h 5099611"/>
              <a:gd name="connsiteX18" fmla="*/ 4797666 w 5088662"/>
              <a:gd name="connsiteY18" fmla="*/ 2367359 h 5099611"/>
              <a:gd name="connsiteX19" fmla="*/ 4485214 w 5088662"/>
              <a:gd name="connsiteY19" fmla="*/ 3710729 h 5099611"/>
              <a:gd name="connsiteX20" fmla="*/ 4477129 w 5088662"/>
              <a:gd name="connsiteY20" fmla="*/ 3724589 h 5099611"/>
              <a:gd name="connsiteX21" fmla="*/ 4472507 w 5088662"/>
              <a:gd name="connsiteY21" fmla="*/ 3727476 h 5099611"/>
              <a:gd name="connsiteX22" fmla="*/ 3236562 w 5088662"/>
              <a:gd name="connsiteY22" fmla="*/ 1588249 h 5099611"/>
              <a:gd name="connsiteX23" fmla="*/ 3257930 w 5088662"/>
              <a:gd name="connsiteY23" fmla="*/ 1587093 h 5099611"/>
              <a:gd name="connsiteX24" fmla="*/ 4570691 w 5088662"/>
              <a:gd name="connsiteY24" fmla="*/ 1586517 h 5099611"/>
              <a:gd name="connsiteX25" fmla="*/ 614508 w 5088662"/>
              <a:gd name="connsiteY25" fmla="*/ 1370514 h 5099611"/>
              <a:gd name="connsiteX26" fmla="*/ 1851608 w 5088662"/>
              <a:gd name="connsiteY26" fmla="*/ 3513210 h 5099611"/>
              <a:gd name="connsiteX27" fmla="*/ 1825618 w 5088662"/>
              <a:gd name="connsiteY27" fmla="*/ 3513210 h 5099611"/>
              <a:gd name="connsiteX28" fmla="*/ 519213 w 5088662"/>
              <a:gd name="connsiteY28" fmla="*/ 3513786 h 5099611"/>
              <a:gd name="connsiteX29" fmla="*/ 486870 w 5088662"/>
              <a:gd name="connsiteY29" fmla="*/ 3492418 h 5099611"/>
              <a:gd name="connsiteX30" fmla="*/ 289925 w 5088662"/>
              <a:gd name="connsiteY30" fmla="*/ 2731791 h 5099611"/>
              <a:gd name="connsiteX31" fmla="*/ 602377 w 5088662"/>
              <a:gd name="connsiteY31" fmla="*/ 1388995 h 5099611"/>
              <a:gd name="connsiteX32" fmla="*/ 614508 w 5088662"/>
              <a:gd name="connsiteY32" fmla="*/ 1370514 h 5099611"/>
              <a:gd name="connsiteX33" fmla="*/ 2753159 w 5088662"/>
              <a:gd name="connsiteY33" fmla="*/ 297437 h 5099611"/>
              <a:gd name="connsiteX34" fmla="*/ 3803136 w 5088662"/>
              <a:gd name="connsiteY34" fmla="*/ 671109 h 5099611"/>
              <a:gd name="connsiteX35" fmla="*/ 4518716 w 5088662"/>
              <a:gd name="connsiteY35" fmla="*/ 1447329 h 5099611"/>
              <a:gd name="connsiteX36" fmla="*/ 4529688 w 5088662"/>
              <a:gd name="connsiteY36" fmla="*/ 1468120 h 5099611"/>
              <a:gd name="connsiteX37" fmla="*/ 2057215 w 5088662"/>
              <a:gd name="connsiteY37" fmla="*/ 1468120 h 5099611"/>
              <a:gd name="connsiteX38" fmla="*/ 2066456 w 5088662"/>
              <a:gd name="connsiteY38" fmla="*/ 1450216 h 5099611"/>
              <a:gd name="connsiteX39" fmla="*/ 2721972 w 5088662"/>
              <a:gd name="connsiteY39" fmla="*/ 314187 h 5099611"/>
              <a:gd name="connsiteX40" fmla="*/ 2753159 w 5088662"/>
              <a:gd name="connsiteY40" fmla="*/ 297437 h 5099611"/>
              <a:gd name="connsiteX41" fmla="*/ 2570655 w 5088662"/>
              <a:gd name="connsiteY41" fmla="*/ 288193 h 5099611"/>
              <a:gd name="connsiteX42" fmla="*/ 2601264 w 5088662"/>
              <a:gd name="connsiteY42" fmla="*/ 288193 h 5099611"/>
              <a:gd name="connsiteX43" fmla="*/ 1364161 w 5088662"/>
              <a:gd name="connsiteY43" fmla="*/ 2431468 h 5099611"/>
              <a:gd name="connsiteX44" fmla="*/ 1353189 w 5088662"/>
              <a:gd name="connsiteY44" fmla="*/ 2414140 h 5099611"/>
              <a:gd name="connsiteX45" fmla="*/ 695941 w 5088662"/>
              <a:gd name="connsiteY45" fmla="*/ 1276374 h 5099611"/>
              <a:gd name="connsiteX46" fmla="*/ 697673 w 5088662"/>
              <a:gd name="connsiteY46" fmla="*/ 1242879 h 5099611"/>
              <a:gd name="connsiteX47" fmla="*/ 2131141 w 5088662"/>
              <a:gd name="connsiteY47" fmla="*/ 326313 h 5099611"/>
              <a:gd name="connsiteX48" fmla="*/ 2570655 w 5088662"/>
              <a:gd name="connsiteY48" fmla="*/ 288193 h 5099611"/>
              <a:gd name="connsiteX49" fmla="*/ 2558524 w 5088662"/>
              <a:gd name="connsiteY49" fmla="*/ 183083 h 5099611"/>
              <a:gd name="connsiteX50" fmla="*/ 170953 w 5088662"/>
              <a:gd name="connsiteY50" fmla="*/ 2549284 h 5099611"/>
              <a:gd name="connsiteX51" fmla="*/ 2543509 w 5088662"/>
              <a:gd name="connsiteY51" fmla="*/ 4916642 h 5099611"/>
              <a:gd name="connsiteX52" fmla="*/ 4917219 w 5088662"/>
              <a:gd name="connsiteY52" fmla="*/ 2552172 h 5099611"/>
              <a:gd name="connsiteX53" fmla="*/ 2558524 w 5088662"/>
              <a:gd name="connsiteY53" fmla="*/ 183083 h 5099611"/>
              <a:gd name="connsiteX54" fmla="*/ 2641691 w 5088662"/>
              <a:gd name="connsiteY54" fmla="*/ 0 h 5099611"/>
              <a:gd name="connsiteX55" fmla="*/ 2732943 w 5088662"/>
              <a:gd name="connsiteY55" fmla="*/ 6929 h 5099611"/>
              <a:gd name="connsiteX56" fmla="*/ 4065917 w 5088662"/>
              <a:gd name="connsiteY56" fmla="*/ 506507 h 5099611"/>
              <a:gd name="connsiteX57" fmla="*/ 4984213 w 5088662"/>
              <a:gd name="connsiteY57" fmla="*/ 1826775 h 5099611"/>
              <a:gd name="connsiteX58" fmla="*/ 5077775 w 5088662"/>
              <a:gd name="connsiteY58" fmla="*/ 2780304 h 5099611"/>
              <a:gd name="connsiteX59" fmla="*/ 4590329 w 5088662"/>
              <a:gd name="connsiteY59" fmla="*/ 4064764 h 5099611"/>
              <a:gd name="connsiteX60" fmla="*/ 3558255 w 5088662"/>
              <a:gd name="connsiteY60" fmla="*/ 4888921 h 5099611"/>
              <a:gd name="connsiteX61" fmla="*/ 2885993 w 5088662"/>
              <a:gd name="connsiteY61" fmla="*/ 5076623 h 5099611"/>
              <a:gd name="connsiteX62" fmla="*/ 2179654 w 5088662"/>
              <a:gd name="connsiteY62" fmla="*/ 5073159 h 5099611"/>
              <a:gd name="connsiteX63" fmla="*/ 139765 w 5088662"/>
              <a:gd name="connsiteY63" fmla="*/ 3384417 h 5099611"/>
              <a:gd name="connsiteX64" fmla="*/ 2887 w 5088662"/>
              <a:gd name="connsiteY64" fmla="*/ 2667105 h 5099611"/>
              <a:gd name="connsiteX65" fmla="*/ 0 w 5088662"/>
              <a:gd name="connsiteY65" fmla="*/ 2645734 h 5099611"/>
              <a:gd name="connsiteX66" fmla="*/ 0 w 5088662"/>
              <a:gd name="connsiteY66" fmla="*/ 2454566 h 5099611"/>
              <a:gd name="connsiteX67" fmla="*/ 2887 w 5088662"/>
              <a:gd name="connsiteY67" fmla="*/ 2433198 h 5099611"/>
              <a:gd name="connsiteX68" fmla="*/ 78545 w 5088662"/>
              <a:gd name="connsiteY68" fmla="*/ 1920338 h 5099611"/>
              <a:gd name="connsiteX69" fmla="*/ 974318 w 5088662"/>
              <a:gd name="connsiteY69" fmla="*/ 544624 h 5099611"/>
              <a:gd name="connsiteX70" fmla="*/ 2355805 w 5088662"/>
              <a:gd name="connsiteY70" fmla="*/ 7508 h 5099611"/>
              <a:gd name="connsiteX71" fmla="*/ 2447060 w 5088662"/>
              <a:gd name="connsiteY71" fmla="*/ 576 h 5099611"/>
              <a:gd name="connsiteX72" fmla="*/ 2641691 w 5088662"/>
              <a:gd name="connsiteY72" fmla="*/ 0 h 509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88662" h="5099611">
                <a:moveTo>
                  <a:pt x="557910" y="3631601"/>
                </a:moveTo>
                <a:cubicBezTo>
                  <a:pt x="1382643" y="3631601"/>
                  <a:pt x="2204492" y="3631601"/>
                  <a:pt x="3028649" y="3631601"/>
                </a:cubicBezTo>
                <a:cubicBezTo>
                  <a:pt x="3026914" y="3636223"/>
                  <a:pt x="3026338" y="3640842"/>
                  <a:pt x="3024027" y="3644308"/>
                </a:cubicBezTo>
                <a:cubicBezTo>
                  <a:pt x="2803406" y="4026641"/>
                  <a:pt x="2582782" y="4408977"/>
                  <a:pt x="2362738" y="4791313"/>
                </a:cubicBezTo>
                <a:cubicBezTo>
                  <a:pt x="2356385" y="4801708"/>
                  <a:pt x="2350031" y="4803440"/>
                  <a:pt x="2338483" y="4802864"/>
                </a:cubicBezTo>
                <a:cubicBezTo>
                  <a:pt x="2083784" y="4779761"/>
                  <a:pt x="1839482" y="4716231"/>
                  <a:pt x="1607310" y="4608809"/>
                </a:cubicBezTo>
                <a:cubicBezTo>
                  <a:pt x="1158556" y="4401468"/>
                  <a:pt x="813185" y="4082086"/>
                  <a:pt x="568882" y="3651817"/>
                </a:cubicBezTo>
                <a:cubicBezTo>
                  <a:pt x="565419" y="3646040"/>
                  <a:pt x="562532" y="3640265"/>
                  <a:pt x="557910" y="3631601"/>
                </a:cubicBezTo>
                <a:close/>
                <a:moveTo>
                  <a:pt x="3723435" y="2669411"/>
                </a:moveTo>
                <a:cubicBezTo>
                  <a:pt x="3728057" y="2676341"/>
                  <a:pt x="3731520" y="2681539"/>
                  <a:pt x="3734410" y="2687316"/>
                </a:cubicBezTo>
                <a:cubicBezTo>
                  <a:pt x="3953299" y="3066762"/>
                  <a:pt x="4172189" y="3445632"/>
                  <a:pt x="4391655" y="3825081"/>
                </a:cubicBezTo>
                <a:cubicBezTo>
                  <a:pt x="4398587" y="3836630"/>
                  <a:pt x="4399743" y="3844718"/>
                  <a:pt x="4391079" y="3856845"/>
                </a:cubicBezTo>
                <a:cubicBezTo>
                  <a:pt x="4101729" y="4258818"/>
                  <a:pt x="3723435" y="4540659"/>
                  <a:pt x="3253313" y="4698908"/>
                </a:cubicBezTo>
                <a:cubicBezTo>
                  <a:pt x="3018253" y="4778032"/>
                  <a:pt x="2776261" y="4813839"/>
                  <a:pt x="2529071" y="4812683"/>
                </a:cubicBezTo>
                <a:cubicBezTo>
                  <a:pt x="2516364" y="4812107"/>
                  <a:pt x="2503658" y="4812107"/>
                  <a:pt x="2486332" y="4812107"/>
                </a:cubicBezTo>
                <a:cubicBezTo>
                  <a:pt x="2900432" y="4095371"/>
                  <a:pt x="3311066" y="3383257"/>
                  <a:pt x="3723435" y="2669411"/>
                </a:cubicBezTo>
                <a:close/>
                <a:moveTo>
                  <a:pt x="4570691" y="1586517"/>
                </a:moveTo>
                <a:cubicBezTo>
                  <a:pt x="4585130" y="1586517"/>
                  <a:pt x="4592639" y="1590560"/>
                  <a:pt x="4598989" y="1604422"/>
                </a:cubicBezTo>
                <a:cubicBezTo>
                  <a:pt x="4709880" y="1846990"/>
                  <a:pt x="4777450" y="2101109"/>
                  <a:pt x="4797666" y="2367359"/>
                </a:cubicBezTo>
                <a:cubicBezTo>
                  <a:pt x="4834627" y="2847876"/>
                  <a:pt x="4730093" y="3295474"/>
                  <a:pt x="4485214" y="3710729"/>
                </a:cubicBezTo>
                <a:cubicBezTo>
                  <a:pt x="4482327" y="3715348"/>
                  <a:pt x="4480016" y="3719970"/>
                  <a:pt x="4477129" y="3724589"/>
                </a:cubicBezTo>
                <a:cubicBezTo>
                  <a:pt x="4476550" y="3725168"/>
                  <a:pt x="4475397" y="3725744"/>
                  <a:pt x="4472507" y="3727476"/>
                </a:cubicBezTo>
                <a:cubicBezTo>
                  <a:pt x="4060719" y="3014786"/>
                  <a:pt x="3649506" y="2303249"/>
                  <a:pt x="3236562" y="1588249"/>
                </a:cubicBezTo>
                <a:cubicBezTo>
                  <a:pt x="3245803" y="1587673"/>
                  <a:pt x="3252156" y="1587093"/>
                  <a:pt x="3257930" y="1587093"/>
                </a:cubicBezTo>
                <a:cubicBezTo>
                  <a:pt x="3695711" y="1587093"/>
                  <a:pt x="4132910" y="1587093"/>
                  <a:pt x="4570691" y="1586517"/>
                </a:cubicBezTo>
                <a:close/>
                <a:moveTo>
                  <a:pt x="614508" y="1370514"/>
                </a:moveTo>
                <a:cubicBezTo>
                  <a:pt x="1026875" y="2084939"/>
                  <a:pt x="1438085" y="2797053"/>
                  <a:pt x="1851608" y="3513210"/>
                </a:cubicBezTo>
                <a:cubicBezTo>
                  <a:pt x="1840057" y="3513210"/>
                  <a:pt x="1832548" y="3513210"/>
                  <a:pt x="1825618" y="3513210"/>
                </a:cubicBezTo>
                <a:cubicBezTo>
                  <a:pt x="1390151" y="3513210"/>
                  <a:pt x="954681" y="3513210"/>
                  <a:pt x="519213" y="3513786"/>
                </a:cubicBezTo>
                <a:cubicBezTo>
                  <a:pt x="501885" y="3513786"/>
                  <a:pt x="493800" y="3508012"/>
                  <a:pt x="486870" y="3492418"/>
                </a:cubicBezTo>
                <a:cubicBezTo>
                  <a:pt x="377135" y="3250426"/>
                  <a:pt x="309565" y="2996883"/>
                  <a:pt x="289925" y="2731791"/>
                </a:cubicBezTo>
                <a:cubicBezTo>
                  <a:pt x="253543" y="2251270"/>
                  <a:pt x="357498" y="1803674"/>
                  <a:pt x="602377" y="1388995"/>
                </a:cubicBezTo>
                <a:cubicBezTo>
                  <a:pt x="605843" y="1383221"/>
                  <a:pt x="609310" y="1378023"/>
                  <a:pt x="614508" y="1370514"/>
                </a:cubicBezTo>
                <a:close/>
                <a:moveTo>
                  <a:pt x="2753159" y="297437"/>
                </a:moveTo>
                <a:cubicBezTo>
                  <a:pt x="3134916" y="333823"/>
                  <a:pt x="3485486" y="457418"/>
                  <a:pt x="3803136" y="671109"/>
                </a:cubicBezTo>
                <a:cubicBezTo>
                  <a:pt x="4103461" y="872673"/>
                  <a:pt x="4341407" y="1131990"/>
                  <a:pt x="4518716" y="1447329"/>
                </a:cubicBezTo>
                <a:cubicBezTo>
                  <a:pt x="4522759" y="1453682"/>
                  <a:pt x="4525646" y="1460035"/>
                  <a:pt x="4529688" y="1468120"/>
                </a:cubicBezTo>
                <a:cubicBezTo>
                  <a:pt x="3704954" y="1468120"/>
                  <a:pt x="2882528" y="1468120"/>
                  <a:pt x="2057215" y="1468120"/>
                </a:cubicBezTo>
                <a:cubicBezTo>
                  <a:pt x="2060681" y="1461767"/>
                  <a:pt x="2062989" y="1455993"/>
                  <a:pt x="2066456" y="1450216"/>
                </a:cubicBezTo>
                <a:cubicBezTo>
                  <a:pt x="2284769" y="1071347"/>
                  <a:pt x="2503658" y="693056"/>
                  <a:pt x="2721972" y="314187"/>
                </a:cubicBezTo>
                <a:cubicBezTo>
                  <a:pt x="2729477" y="300904"/>
                  <a:pt x="2736986" y="296282"/>
                  <a:pt x="2753159" y="297437"/>
                </a:cubicBezTo>
                <a:close/>
                <a:moveTo>
                  <a:pt x="2570655" y="288193"/>
                </a:moveTo>
                <a:cubicBezTo>
                  <a:pt x="2579319" y="288193"/>
                  <a:pt x="2587404" y="288193"/>
                  <a:pt x="2601264" y="288193"/>
                </a:cubicBezTo>
                <a:cubicBezTo>
                  <a:pt x="2187742" y="1004350"/>
                  <a:pt x="1777106" y="1716464"/>
                  <a:pt x="1364161" y="2431468"/>
                </a:cubicBezTo>
                <a:cubicBezTo>
                  <a:pt x="1359542" y="2423959"/>
                  <a:pt x="1356076" y="2419338"/>
                  <a:pt x="1353189" y="2414140"/>
                </a:cubicBezTo>
                <a:cubicBezTo>
                  <a:pt x="1134299" y="2034694"/>
                  <a:pt x="915410" y="1655823"/>
                  <a:pt x="695941" y="1276374"/>
                </a:cubicBezTo>
                <a:cubicBezTo>
                  <a:pt x="688432" y="1263670"/>
                  <a:pt x="689011" y="1255006"/>
                  <a:pt x="697673" y="1242879"/>
                </a:cubicBezTo>
                <a:cubicBezTo>
                  <a:pt x="1056330" y="750809"/>
                  <a:pt x="1532806" y="442976"/>
                  <a:pt x="2131141" y="326313"/>
                </a:cubicBezTo>
                <a:cubicBezTo>
                  <a:pt x="2276107" y="298013"/>
                  <a:pt x="2423381" y="287038"/>
                  <a:pt x="2570655" y="288193"/>
                </a:cubicBezTo>
                <a:close/>
                <a:moveTo>
                  <a:pt x="2558524" y="183083"/>
                </a:moveTo>
                <a:cubicBezTo>
                  <a:pt x="1241144" y="175574"/>
                  <a:pt x="171532" y="1238835"/>
                  <a:pt x="170953" y="2549284"/>
                </a:cubicBezTo>
                <a:cubicBezTo>
                  <a:pt x="170953" y="3856270"/>
                  <a:pt x="1233638" y="4916642"/>
                  <a:pt x="2543509" y="4916642"/>
                </a:cubicBezTo>
                <a:cubicBezTo>
                  <a:pt x="3853381" y="4916642"/>
                  <a:pt x="4915484" y="3858581"/>
                  <a:pt x="4917219" y="2552172"/>
                </a:cubicBezTo>
                <a:cubicBezTo>
                  <a:pt x="4918374" y="1247497"/>
                  <a:pt x="3860887" y="190589"/>
                  <a:pt x="2558524" y="183083"/>
                </a:cubicBezTo>
                <a:close/>
                <a:moveTo>
                  <a:pt x="2641691" y="0"/>
                </a:moveTo>
                <a:cubicBezTo>
                  <a:pt x="2672302" y="2310"/>
                  <a:pt x="2702334" y="4621"/>
                  <a:pt x="2732943" y="6929"/>
                </a:cubicBezTo>
                <a:cubicBezTo>
                  <a:pt x="3225587" y="44470"/>
                  <a:pt x="3671454" y="209649"/>
                  <a:pt x="4065917" y="506507"/>
                </a:cubicBezTo>
                <a:cubicBezTo>
                  <a:pt x="4516402" y="845525"/>
                  <a:pt x="4823077" y="1286769"/>
                  <a:pt x="4984213" y="1826775"/>
                </a:cubicBezTo>
                <a:cubicBezTo>
                  <a:pt x="5077199" y="2138072"/>
                  <a:pt x="5107231" y="2456301"/>
                  <a:pt x="5077775" y="2780304"/>
                </a:cubicBezTo>
                <a:cubicBezTo>
                  <a:pt x="5034460" y="3253889"/>
                  <a:pt x="4872169" y="3682428"/>
                  <a:pt x="4590329" y="4064764"/>
                </a:cubicBezTo>
                <a:cubicBezTo>
                  <a:pt x="4320036" y="4430927"/>
                  <a:pt x="3975241" y="4705841"/>
                  <a:pt x="3558255" y="4888921"/>
                </a:cubicBezTo>
                <a:cubicBezTo>
                  <a:pt x="3342832" y="4983639"/>
                  <a:pt x="3118742" y="5045435"/>
                  <a:pt x="2885993" y="5076623"/>
                </a:cubicBezTo>
                <a:cubicBezTo>
                  <a:pt x="2650355" y="5108389"/>
                  <a:pt x="2414717" y="5107234"/>
                  <a:pt x="2179654" y="5073159"/>
                </a:cubicBezTo>
                <a:cubicBezTo>
                  <a:pt x="1237101" y="4936281"/>
                  <a:pt x="454528" y="4288851"/>
                  <a:pt x="139765" y="3384417"/>
                </a:cubicBezTo>
                <a:cubicBezTo>
                  <a:pt x="58909" y="3152242"/>
                  <a:pt x="13862" y="2913140"/>
                  <a:pt x="2887" y="2667105"/>
                </a:cubicBezTo>
                <a:cubicBezTo>
                  <a:pt x="2311" y="2660173"/>
                  <a:pt x="1156" y="2652664"/>
                  <a:pt x="0" y="2645734"/>
                </a:cubicBezTo>
                <a:cubicBezTo>
                  <a:pt x="0" y="2582204"/>
                  <a:pt x="0" y="2518097"/>
                  <a:pt x="0" y="2454566"/>
                </a:cubicBezTo>
                <a:cubicBezTo>
                  <a:pt x="1156" y="2447637"/>
                  <a:pt x="2887" y="2440128"/>
                  <a:pt x="2887" y="2433198"/>
                </a:cubicBezTo>
                <a:cubicBezTo>
                  <a:pt x="10396" y="2259356"/>
                  <a:pt x="34654" y="2088403"/>
                  <a:pt x="78545" y="1920338"/>
                </a:cubicBezTo>
                <a:cubicBezTo>
                  <a:pt x="223511" y="1361851"/>
                  <a:pt x="522101" y="901547"/>
                  <a:pt x="974318" y="544624"/>
                </a:cubicBezTo>
                <a:cubicBezTo>
                  <a:pt x="1379177" y="224666"/>
                  <a:pt x="1841213" y="47357"/>
                  <a:pt x="2355805" y="7508"/>
                </a:cubicBezTo>
                <a:cubicBezTo>
                  <a:pt x="2386416" y="5198"/>
                  <a:pt x="2416448" y="2887"/>
                  <a:pt x="2447060" y="576"/>
                </a:cubicBezTo>
                <a:cubicBezTo>
                  <a:pt x="2511743" y="0"/>
                  <a:pt x="2576429" y="0"/>
                  <a:pt x="264169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36000" y="0"/>
            <a:ext cx="525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-1" y="2043000"/>
            <a:ext cx="5255999" cy="27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380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6E8EC8-91BF-4FA6-BDC2-A603DAE93845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aphic 11">
            <a:extLst>
              <a:ext uri="{FF2B5EF4-FFF2-40B4-BE49-F238E27FC236}">
                <a16:creationId xmlns:a16="http://schemas.microsoft.com/office/drawing/2014/main" id="{390AB839-EB3F-48B7-A2EC-A88412D09B80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8D5A175-7F21-4880-A6FB-98ECC267A5AA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667888-3BA1-49F8-A27D-4584006D4928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ADC7F61-84BA-4085-AF00-62D4ABDF2221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1F4821-1E48-42E9-839A-6252B657A067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B31002-D53D-4247-BCB4-6406D12ED9F7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C6512F-EE64-4E95-AB89-CA6690EF1EE4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DDD12A-FF8B-480E-94D5-014A6D35120D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2AF2A12F-BFE5-4221-B61A-9D0F8252F3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2525" y="1677018"/>
            <a:ext cx="5256000" cy="249497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9E9835-32F2-475B-B7EF-A6B7D3C5715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04710" y="1677018"/>
            <a:ext cx="5256000" cy="249497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B7051B-3D74-4BF7-B918-5C856972686B}"/>
              </a:ext>
            </a:extLst>
          </p:cNvPr>
          <p:cNvGrpSpPr/>
          <p:nvPr userDrawn="1"/>
        </p:nvGrpSpPr>
        <p:grpSpPr>
          <a:xfrm>
            <a:off x="1" y="5737141"/>
            <a:ext cx="12191627" cy="886330"/>
            <a:chOff x="1" y="5737141"/>
            <a:chExt cx="9143720" cy="886330"/>
          </a:xfrm>
          <a:solidFill>
            <a:schemeClr val="accent1"/>
          </a:soli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88DD348-C6DA-49C3-AE0F-7B9ACD300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5737142"/>
              <a:ext cx="3153832" cy="886329"/>
            </a:xfrm>
            <a:custGeom>
              <a:avLst/>
              <a:gdLst>
                <a:gd name="T0" fmla="*/ 59 w 1460"/>
                <a:gd name="T1" fmla="*/ 347 h 410"/>
                <a:gd name="T2" fmla="*/ 82 w 1460"/>
                <a:gd name="T3" fmla="*/ 338 h 410"/>
                <a:gd name="T4" fmla="*/ 130 w 1460"/>
                <a:gd name="T5" fmla="*/ 350 h 410"/>
                <a:gd name="T6" fmla="*/ 162 w 1460"/>
                <a:gd name="T7" fmla="*/ 358 h 410"/>
                <a:gd name="T8" fmla="*/ 225 w 1460"/>
                <a:gd name="T9" fmla="*/ 295 h 410"/>
                <a:gd name="T10" fmla="*/ 257 w 1460"/>
                <a:gd name="T11" fmla="*/ 273 h 410"/>
                <a:gd name="T12" fmla="*/ 309 w 1460"/>
                <a:gd name="T13" fmla="*/ 361 h 410"/>
                <a:gd name="T14" fmla="*/ 343 w 1460"/>
                <a:gd name="T15" fmla="*/ 340 h 410"/>
                <a:gd name="T16" fmla="*/ 388 w 1460"/>
                <a:gd name="T17" fmla="*/ 187 h 410"/>
                <a:gd name="T18" fmla="*/ 391 w 1460"/>
                <a:gd name="T19" fmla="*/ 144 h 410"/>
                <a:gd name="T20" fmla="*/ 395 w 1460"/>
                <a:gd name="T21" fmla="*/ 46 h 410"/>
                <a:gd name="T22" fmla="*/ 397 w 1460"/>
                <a:gd name="T23" fmla="*/ 46 h 410"/>
                <a:gd name="T24" fmla="*/ 401 w 1460"/>
                <a:gd name="T25" fmla="*/ 144 h 410"/>
                <a:gd name="T26" fmla="*/ 404 w 1460"/>
                <a:gd name="T27" fmla="*/ 187 h 410"/>
                <a:gd name="T28" fmla="*/ 439 w 1460"/>
                <a:gd name="T29" fmla="*/ 369 h 410"/>
                <a:gd name="T30" fmla="*/ 458 w 1460"/>
                <a:gd name="T31" fmla="*/ 387 h 410"/>
                <a:gd name="T32" fmla="*/ 479 w 1460"/>
                <a:gd name="T33" fmla="*/ 373 h 410"/>
                <a:gd name="T34" fmla="*/ 544 w 1460"/>
                <a:gd name="T35" fmla="*/ 377 h 410"/>
                <a:gd name="T36" fmla="*/ 562 w 1460"/>
                <a:gd name="T37" fmla="*/ 390 h 410"/>
                <a:gd name="T38" fmla="*/ 588 w 1460"/>
                <a:gd name="T39" fmla="*/ 379 h 410"/>
                <a:gd name="T40" fmla="*/ 602 w 1460"/>
                <a:gd name="T41" fmla="*/ 377 h 410"/>
                <a:gd name="T42" fmla="*/ 617 w 1460"/>
                <a:gd name="T43" fmla="*/ 382 h 410"/>
                <a:gd name="T44" fmla="*/ 625 w 1460"/>
                <a:gd name="T45" fmla="*/ 373 h 410"/>
                <a:gd name="T46" fmla="*/ 683 w 1460"/>
                <a:gd name="T47" fmla="*/ 364 h 410"/>
                <a:gd name="T48" fmla="*/ 702 w 1460"/>
                <a:gd name="T49" fmla="*/ 364 h 410"/>
                <a:gd name="T50" fmla="*/ 744 w 1460"/>
                <a:gd name="T51" fmla="*/ 300 h 410"/>
                <a:gd name="T52" fmla="*/ 758 w 1460"/>
                <a:gd name="T53" fmla="*/ 302 h 410"/>
                <a:gd name="T54" fmla="*/ 778 w 1460"/>
                <a:gd name="T55" fmla="*/ 313 h 410"/>
                <a:gd name="T56" fmla="*/ 801 w 1460"/>
                <a:gd name="T57" fmla="*/ 324 h 410"/>
                <a:gd name="T58" fmla="*/ 832 w 1460"/>
                <a:gd name="T59" fmla="*/ 306 h 410"/>
                <a:gd name="T60" fmla="*/ 843 w 1460"/>
                <a:gd name="T61" fmla="*/ 355 h 410"/>
                <a:gd name="T62" fmla="*/ 869 w 1460"/>
                <a:gd name="T63" fmla="*/ 314 h 410"/>
                <a:gd name="T64" fmla="*/ 881 w 1460"/>
                <a:gd name="T65" fmla="*/ 272 h 410"/>
                <a:gd name="T66" fmla="*/ 893 w 1460"/>
                <a:gd name="T67" fmla="*/ 251 h 410"/>
                <a:gd name="T68" fmla="*/ 930 w 1460"/>
                <a:gd name="T69" fmla="*/ 231 h 410"/>
                <a:gd name="T70" fmla="*/ 947 w 1460"/>
                <a:gd name="T71" fmla="*/ 227 h 410"/>
                <a:gd name="T72" fmla="*/ 968 w 1460"/>
                <a:gd name="T73" fmla="*/ 261 h 410"/>
                <a:gd name="T74" fmla="*/ 994 w 1460"/>
                <a:gd name="T75" fmla="*/ 315 h 410"/>
                <a:gd name="T76" fmla="*/ 1035 w 1460"/>
                <a:gd name="T77" fmla="*/ 327 h 410"/>
                <a:gd name="T78" fmla="*/ 1044 w 1460"/>
                <a:gd name="T79" fmla="*/ 322 h 410"/>
                <a:gd name="T80" fmla="*/ 1069 w 1460"/>
                <a:gd name="T81" fmla="*/ 305 h 410"/>
                <a:gd name="T82" fmla="*/ 1084 w 1460"/>
                <a:gd name="T83" fmla="*/ 257 h 410"/>
                <a:gd name="T84" fmla="*/ 1129 w 1460"/>
                <a:gd name="T85" fmla="*/ 280 h 410"/>
                <a:gd name="T86" fmla="*/ 1142 w 1460"/>
                <a:gd name="T87" fmla="*/ 329 h 410"/>
                <a:gd name="T88" fmla="*/ 1161 w 1460"/>
                <a:gd name="T89" fmla="*/ 340 h 410"/>
                <a:gd name="T90" fmla="*/ 1187 w 1460"/>
                <a:gd name="T91" fmla="*/ 340 h 410"/>
                <a:gd name="T92" fmla="*/ 1209 w 1460"/>
                <a:gd name="T93" fmla="*/ 336 h 410"/>
                <a:gd name="T94" fmla="*/ 1231 w 1460"/>
                <a:gd name="T95" fmla="*/ 322 h 410"/>
                <a:gd name="T96" fmla="*/ 1257 w 1460"/>
                <a:gd name="T97" fmla="*/ 318 h 410"/>
                <a:gd name="T98" fmla="*/ 1294 w 1460"/>
                <a:gd name="T99" fmla="*/ 344 h 410"/>
                <a:gd name="T100" fmla="*/ 1330 w 1460"/>
                <a:gd name="T101" fmla="*/ 327 h 410"/>
                <a:gd name="T102" fmla="*/ 1351 w 1460"/>
                <a:gd name="T103" fmla="*/ 165 h 410"/>
                <a:gd name="T104" fmla="*/ 1401 w 1460"/>
                <a:gd name="T105" fmla="*/ 152 h 410"/>
                <a:gd name="T106" fmla="*/ 1426 w 1460"/>
                <a:gd name="T107" fmla="*/ 281 h 410"/>
                <a:gd name="T108" fmla="*/ 1460 w 1460"/>
                <a:gd name="T10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0" h="410">
                  <a:moveTo>
                    <a:pt x="0" y="41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8" y="321"/>
                    <a:pt x="16" y="321"/>
                    <a:pt x="24" y="321"/>
                  </a:cubicBezTo>
                  <a:cubicBezTo>
                    <a:pt x="24" y="326"/>
                    <a:pt x="24" y="330"/>
                    <a:pt x="24" y="335"/>
                  </a:cubicBezTo>
                  <a:cubicBezTo>
                    <a:pt x="30" y="335"/>
                    <a:pt x="37" y="335"/>
                    <a:pt x="43" y="335"/>
                  </a:cubicBezTo>
                  <a:cubicBezTo>
                    <a:pt x="43" y="339"/>
                    <a:pt x="43" y="343"/>
                    <a:pt x="43" y="347"/>
                  </a:cubicBezTo>
                  <a:cubicBezTo>
                    <a:pt x="48" y="347"/>
                    <a:pt x="54" y="347"/>
                    <a:pt x="59" y="347"/>
                  </a:cubicBezTo>
                  <a:cubicBezTo>
                    <a:pt x="59" y="339"/>
                    <a:pt x="59" y="331"/>
                    <a:pt x="59" y="324"/>
                  </a:cubicBezTo>
                  <a:cubicBezTo>
                    <a:pt x="62" y="324"/>
                    <a:pt x="64" y="324"/>
                    <a:pt x="67" y="324"/>
                  </a:cubicBezTo>
                  <a:cubicBezTo>
                    <a:pt x="67" y="323"/>
                    <a:pt x="67" y="322"/>
                    <a:pt x="67" y="321"/>
                  </a:cubicBezTo>
                  <a:cubicBezTo>
                    <a:pt x="69" y="321"/>
                    <a:pt x="71" y="321"/>
                    <a:pt x="73" y="321"/>
                  </a:cubicBezTo>
                  <a:cubicBezTo>
                    <a:pt x="73" y="322"/>
                    <a:pt x="73" y="323"/>
                    <a:pt x="73" y="324"/>
                  </a:cubicBezTo>
                  <a:cubicBezTo>
                    <a:pt x="76" y="324"/>
                    <a:pt x="79" y="324"/>
                    <a:pt x="82" y="324"/>
                  </a:cubicBezTo>
                  <a:cubicBezTo>
                    <a:pt x="82" y="329"/>
                    <a:pt x="82" y="333"/>
                    <a:pt x="82" y="338"/>
                  </a:cubicBezTo>
                  <a:cubicBezTo>
                    <a:pt x="91" y="338"/>
                    <a:pt x="101" y="338"/>
                    <a:pt x="110" y="338"/>
                  </a:cubicBezTo>
                  <a:cubicBezTo>
                    <a:pt x="110" y="340"/>
                    <a:pt x="110" y="342"/>
                    <a:pt x="110" y="344"/>
                  </a:cubicBezTo>
                  <a:cubicBezTo>
                    <a:pt x="111" y="344"/>
                    <a:pt x="113" y="344"/>
                    <a:pt x="114" y="344"/>
                  </a:cubicBezTo>
                  <a:cubicBezTo>
                    <a:pt x="114" y="347"/>
                    <a:pt x="114" y="349"/>
                    <a:pt x="114" y="352"/>
                  </a:cubicBezTo>
                  <a:cubicBezTo>
                    <a:pt x="117" y="352"/>
                    <a:pt x="121" y="352"/>
                    <a:pt x="124" y="352"/>
                  </a:cubicBezTo>
                  <a:cubicBezTo>
                    <a:pt x="124" y="351"/>
                    <a:pt x="124" y="350"/>
                    <a:pt x="124" y="350"/>
                  </a:cubicBezTo>
                  <a:cubicBezTo>
                    <a:pt x="126" y="350"/>
                    <a:pt x="128" y="350"/>
                    <a:pt x="130" y="350"/>
                  </a:cubicBezTo>
                  <a:cubicBezTo>
                    <a:pt x="130" y="350"/>
                    <a:pt x="130" y="351"/>
                    <a:pt x="130" y="352"/>
                  </a:cubicBezTo>
                  <a:cubicBezTo>
                    <a:pt x="134" y="352"/>
                    <a:pt x="139" y="352"/>
                    <a:pt x="144" y="352"/>
                  </a:cubicBezTo>
                  <a:cubicBezTo>
                    <a:pt x="144" y="354"/>
                    <a:pt x="144" y="356"/>
                    <a:pt x="144" y="358"/>
                  </a:cubicBezTo>
                  <a:cubicBezTo>
                    <a:pt x="148" y="358"/>
                    <a:pt x="152" y="358"/>
                    <a:pt x="156" y="358"/>
                  </a:cubicBezTo>
                  <a:cubicBezTo>
                    <a:pt x="156" y="357"/>
                    <a:pt x="156" y="357"/>
                    <a:pt x="156" y="356"/>
                  </a:cubicBezTo>
                  <a:cubicBezTo>
                    <a:pt x="158" y="356"/>
                    <a:pt x="160" y="356"/>
                    <a:pt x="162" y="356"/>
                  </a:cubicBezTo>
                  <a:cubicBezTo>
                    <a:pt x="162" y="357"/>
                    <a:pt x="162" y="357"/>
                    <a:pt x="162" y="358"/>
                  </a:cubicBezTo>
                  <a:cubicBezTo>
                    <a:pt x="166" y="358"/>
                    <a:pt x="170" y="358"/>
                    <a:pt x="173" y="358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186" y="240"/>
                    <a:pt x="186" y="240"/>
                    <a:pt x="186" y="240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4" y="259"/>
                    <a:pt x="214" y="277"/>
                    <a:pt x="214" y="295"/>
                  </a:cubicBezTo>
                  <a:cubicBezTo>
                    <a:pt x="218" y="295"/>
                    <a:pt x="222" y="295"/>
                    <a:pt x="225" y="295"/>
                  </a:cubicBezTo>
                  <a:cubicBezTo>
                    <a:pt x="226" y="295"/>
                    <a:pt x="226" y="294"/>
                    <a:pt x="227" y="293"/>
                  </a:cubicBezTo>
                  <a:cubicBezTo>
                    <a:pt x="228" y="293"/>
                    <a:pt x="230" y="293"/>
                    <a:pt x="231" y="293"/>
                  </a:cubicBezTo>
                  <a:cubicBezTo>
                    <a:pt x="232" y="294"/>
                    <a:pt x="232" y="295"/>
                    <a:pt x="233" y="295"/>
                  </a:cubicBezTo>
                  <a:cubicBezTo>
                    <a:pt x="237" y="295"/>
                    <a:pt x="242" y="295"/>
                    <a:pt x="246" y="295"/>
                  </a:cubicBezTo>
                  <a:cubicBezTo>
                    <a:pt x="246" y="306"/>
                    <a:pt x="246" y="316"/>
                    <a:pt x="246" y="326"/>
                  </a:cubicBezTo>
                  <a:cubicBezTo>
                    <a:pt x="250" y="326"/>
                    <a:pt x="253" y="326"/>
                    <a:pt x="257" y="326"/>
                  </a:cubicBezTo>
                  <a:cubicBezTo>
                    <a:pt x="257" y="309"/>
                    <a:pt x="257" y="291"/>
                    <a:pt x="257" y="273"/>
                  </a:cubicBezTo>
                  <a:cubicBezTo>
                    <a:pt x="259" y="273"/>
                    <a:pt x="261" y="273"/>
                    <a:pt x="262" y="273"/>
                  </a:cubicBezTo>
                  <a:cubicBezTo>
                    <a:pt x="262" y="272"/>
                    <a:pt x="262" y="270"/>
                    <a:pt x="262" y="269"/>
                  </a:cubicBezTo>
                  <a:cubicBezTo>
                    <a:pt x="274" y="269"/>
                    <a:pt x="286" y="269"/>
                    <a:pt x="298" y="269"/>
                  </a:cubicBezTo>
                  <a:cubicBezTo>
                    <a:pt x="299" y="270"/>
                    <a:pt x="300" y="271"/>
                    <a:pt x="301" y="272"/>
                  </a:cubicBezTo>
                  <a:cubicBezTo>
                    <a:pt x="301" y="300"/>
                    <a:pt x="301" y="327"/>
                    <a:pt x="301" y="355"/>
                  </a:cubicBezTo>
                  <a:cubicBezTo>
                    <a:pt x="303" y="355"/>
                    <a:pt x="306" y="355"/>
                    <a:pt x="309" y="355"/>
                  </a:cubicBezTo>
                  <a:cubicBezTo>
                    <a:pt x="309" y="357"/>
                    <a:pt x="309" y="359"/>
                    <a:pt x="309" y="361"/>
                  </a:cubicBezTo>
                  <a:cubicBezTo>
                    <a:pt x="311" y="361"/>
                    <a:pt x="314" y="361"/>
                    <a:pt x="316" y="361"/>
                  </a:cubicBezTo>
                  <a:cubicBezTo>
                    <a:pt x="316" y="354"/>
                    <a:pt x="316" y="347"/>
                    <a:pt x="316" y="340"/>
                  </a:cubicBezTo>
                  <a:cubicBezTo>
                    <a:pt x="319" y="340"/>
                    <a:pt x="323" y="340"/>
                    <a:pt x="326" y="340"/>
                  </a:cubicBezTo>
                  <a:cubicBezTo>
                    <a:pt x="326" y="339"/>
                    <a:pt x="326" y="338"/>
                    <a:pt x="326" y="337"/>
                  </a:cubicBezTo>
                  <a:cubicBezTo>
                    <a:pt x="330" y="337"/>
                    <a:pt x="333" y="337"/>
                    <a:pt x="337" y="337"/>
                  </a:cubicBezTo>
                  <a:cubicBezTo>
                    <a:pt x="337" y="338"/>
                    <a:pt x="337" y="339"/>
                    <a:pt x="337" y="340"/>
                  </a:cubicBezTo>
                  <a:cubicBezTo>
                    <a:pt x="339" y="340"/>
                    <a:pt x="341" y="340"/>
                    <a:pt x="343" y="340"/>
                  </a:cubicBezTo>
                  <a:cubicBezTo>
                    <a:pt x="344" y="338"/>
                    <a:pt x="344" y="337"/>
                    <a:pt x="344" y="336"/>
                  </a:cubicBezTo>
                  <a:cubicBezTo>
                    <a:pt x="345" y="336"/>
                    <a:pt x="346" y="336"/>
                    <a:pt x="347" y="336"/>
                  </a:cubicBezTo>
                  <a:cubicBezTo>
                    <a:pt x="347" y="337"/>
                    <a:pt x="348" y="338"/>
                    <a:pt x="348" y="339"/>
                  </a:cubicBezTo>
                  <a:cubicBezTo>
                    <a:pt x="349" y="339"/>
                    <a:pt x="350" y="339"/>
                    <a:pt x="352" y="339"/>
                  </a:cubicBezTo>
                  <a:cubicBezTo>
                    <a:pt x="352" y="328"/>
                    <a:pt x="352" y="316"/>
                    <a:pt x="352" y="304"/>
                  </a:cubicBezTo>
                  <a:cubicBezTo>
                    <a:pt x="362" y="304"/>
                    <a:pt x="373" y="304"/>
                    <a:pt x="384" y="304"/>
                  </a:cubicBezTo>
                  <a:cubicBezTo>
                    <a:pt x="385" y="265"/>
                    <a:pt x="387" y="226"/>
                    <a:pt x="388" y="187"/>
                  </a:cubicBezTo>
                  <a:cubicBezTo>
                    <a:pt x="384" y="186"/>
                    <a:pt x="372" y="182"/>
                    <a:pt x="382" y="177"/>
                  </a:cubicBezTo>
                  <a:cubicBezTo>
                    <a:pt x="381" y="176"/>
                    <a:pt x="380" y="175"/>
                    <a:pt x="379" y="175"/>
                  </a:cubicBezTo>
                  <a:cubicBezTo>
                    <a:pt x="379" y="168"/>
                    <a:pt x="379" y="168"/>
                    <a:pt x="383" y="164"/>
                  </a:cubicBezTo>
                  <a:cubicBezTo>
                    <a:pt x="383" y="162"/>
                    <a:pt x="383" y="159"/>
                    <a:pt x="383" y="156"/>
                  </a:cubicBezTo>
                  <a:cubicBezTo>
                    <a:pt x="385" y="156"/>
                    <a:pt x="388" y="156"/>
                    <a:pt x="390" y="156"/>
                  </a:cubicBezTo>
                  <a:cubicBezTo>
                    <a:pt x="390" y="152"/>
                    <a:pt x="390" y="149"/>
                    <a:pt x="390" y="146"/>
                  </a:cubicBezTo>
                  <a:cubicBezTo>
                    <a:pt x="390" y="145"/>
                    <a:pt x="391" y="145"/>
                    <a:pt x="391" y="144"/>
                  </a:cubicBezTo>
                  <a:cubicBezTo>
                    <a:pt x="391" y="132"/>
                    <a:pt x="391" y="120"/>
                    <a:pt x="391" y="108"/>
                  </a:cubicBezTo>
                  <a:cubicBezTo>
                    <a:pt x="391" y="107"/>
                    <a:pt x="390" y="106"/>
                    <a:pt x="390" y="105"/>
                  </a:cubicBezTo>
                  <a:cubicBezTo>
                    <a:pt x="391" y="104"/>
                    <a:pt x="392" y="103"/>
                    <a:pt x="393" y="102"/>
                  </a:cubicBezTo>
                  <a:cubicBezTo>
                    <a:pt x="393" y="93"/>
                    <a:pt x="393" y="84"/>
                    <a:pt x="393" y="75"/>
                  </a:cubicBezTo>
                  <a:cubicBezTo>
                    <a:pt x="393" y="75"/>
                    <a:pt x="394" y="74"/>
                    <a:pt x="394" y="73"/>
                  </a:cubicBezTo>
                  <a:cubicBezTo>
                    <a:pt x="394" y="65"/>
                    <a:pt x="394" y="56"/>
                    <a:pt x="394" y="47"/>
                  </a:cubicBezTo>
                  <a:cubicBezTo>
                    <a:pt x="394" y="47"/>
                    <a:pt x="395" y="46"/>
                    <a:pt x="395" y="46"/>
                  </a:cubicBezTo>
                  <a:cubicBezTo>
                    <a:pt x="395" y="43"/>
                    <a:pt x="395" y="41"/>
                    <a:pt x="395" y="38"/>
                  </a:cubicBezTo>
                  <a:cubicBezTo>
                    <a:pt x="395" y="38"/>
                    <a:pt x="395" y="37"/>
                    <a:pt x="396" y="37"/>
                  </a:cubicBezTo>
                  <a:cubicBezTo>
                    <a:pt x="396" y="32"/>
                    <a:pt x="396" y="28"/>
                    <a:pt x="396" y="23"/>
                  </a:cubicBezTo>
                  <a:cubicBezTo>
                    <a:pt x="396" y="23"/>
                    <a:pt x="396" y="23"/>
                    <a:pt x="396" y="23"/>
                  </a:cubicBezTo>
                  <a:cubicBezTo>
                    <a:pt x="396" y="28"/>
                    <a:pt x="396" y="32"/>
                    <a:pt x="396" y="37"/>
                  </a:cubicBezTo>
                  <a:cubicBezTo>
                    <a:pt x="397" y="37"/>
                    <a:pt x="397" y="38"/>
                    <a:pt x="397" y="38"/>
                  </a:cubicBezTo>
                  <a:cubicBezTo>
                    <a:pt x="397" y="41"/>
                    <a:pt x="397" y="43"/>
                    <a:pt x="397" y="46"/>
                  </a:cubicBezTo>
                  <a:cubicBezTo>
                    <a:pt x="398" y="46"/>
                    <a:pt x="398" y="47"/>
                    <a:pt x="398" y="47"/>
                  </a:cubicBezTo>
                  <a:cubicBezTo>
                    <a:pt x="398" y="56"/>
                    <a:pt x="398" y="65"/>
                    <a:pt x="398" y="73"/>
                  </a:cubicBezTo>
                  <a:cubicBezTo>
                    <a:pt x="399" y="74"/>
                    <a:pt x="399" y="74"/>
                    <a:pt x="399" y="75"/>
                  </a:cubicBezTo>
                  <a:cubicBezTo>
                    <a:pt x="399" y="84"/>
                    <a:pt x="399" y="93"/>
                    <a:pt x="399" y="102"/>
                  </a:cubicBezTo>
                  <a:cubicBezTo>
                    <a:pt x="400" y="103"/>
                    <a:pt x="401" y="104"/>
                    <a:pt x="402" y="105"/>
                  </a:cubicBezTo>
                  <a:cubicBezTo>
                    <a:pt x="402" y="106"/>
                    <a:pt x="401" y="107"/>
                    <a:pt x="401" y="108"/>
                  </a:cubicBezTo>
                  <a:cubicBezTo>
                    <a:pt x="401" y="120"/>
                    <a:pt x="401" y="132"/>
                    <a:pt x="401" y="144"/>
                  </a:cubicBezTo>
                  <a:cubicBezTo>
                    <a:pt x="401" y="145"/>
                    <a:pt x="402" y="145"/>
                    <a:pt x="402" y="146"/>
                  </a:cubicBezTo>
                  <a:cubicBezTo>
                    <a:pt x="402" y="149"/>
                    <a:pt x="402" y="152"/>
                    <a:pt x="402" y="156"/>
                  </a:cubicBezTo>
                  <a:cubicBezTo>
                    <a:pt x="405" y="156"/>
                    <a:pt x="407" y="156"/>
                    <a:pt x="409" y="156"/>
                  </a:cubicBezTo>
                  <a:cubicBezTo>
                    <a:pt x="409" y="159"/>
                    <a:pt x="409" y="162"/>
                    <a:pt x="409" y="164"/>
                  </a:cubicBezTo>
                  <a:cubicBezTo>
                    <a:pt x="414" y="168"/>
                    <a:pt x="413" y="169"/>
                    <a:pt x="413" y="175"/>
                  </a:cubicBezTo>
                  <a:cubicBezTo>
                    <a:pt x="412" y="175"/>
                    <a:pt x="411" y="176"/>
                    <a:pt x="410" y="177"/>
                  </a:cubicBezTo>
                  <a:cubicBezTo>
                    <a:pt x="421" y="181"/>
                    <a:pt x="409" y="187"/>
                    <a:pt x="404" y="187"/>
                  </a:cubicBezTo>
                  <a:cubicBezTo>
                    <a:pt x="407" y="254"/>
                    <a:pt x="409" y="320"/>
                    <a:pt x="412" y="387"/>
                  </a:cubicBezTo>
                  <a:cubicBezTo>
                    <a:pt x="414" y="387"/>
                    <a:pt x="415" y="387"/>
                    <a:pt x="417" y="387"/>
                  </a:cubicBezTo>
                  <a:cubicBezTo>
                    <a:pt x="417" y="383"/>
                    <a:pt x="417" y="379"/>
                    <a:pt x="417" y="375"/>
                  </a:cubicBezTo>
                  <a:cubicBezTo>
                    <a:pt x="423" y="375"/>
                    <a:pt x="430" y="375"/>
                    <a:pt x="436" y="375"/>
                  </a:cubicBezTo>
                  <a:cubicBezTo>
                    <a:pt x="436" y="380"/>
                    <a:pt x="436" y="384"/>
                    <a:pt x="436" y="389"/>
                  </a:cubicBezTo>
                  <a:cubicBezTo>
                    <a:pt x="437" y="389"/>
                    <a:pt x="438" y="389"/>
                    <a:pt x="439" y="389"/>
                  </a:cubicBezTo>
                  <a:cubicBezTo>
                    <a:pt x="439" y="382"/>
                    <a:pt x="439" y="376"/>
                    <a:pt x="439" y="369"/>
                  </a:cubicBezTo>
                  <a:cubicBezTo>
                    <a:pt x="440" y="369"/>
                    <a:pt x="441" y="369"/>
                    <a:pt x="442" y="369"/>
                  </a:cubicBezTo>
                  <a:cubicBezTo>
                    <a:pt x="442" y="376"/>
                    <a:pt x="442" y="382"/>
                    <a:pt x="442" y="388"/>
                  </a:cubicBezTo>
                  <a:cubicBezTo>
                    <a:pt x="443" y="388"/>
                    <a:pt x="444" y="388"/>
                    <a:pt x="445" y="388"/>
                  </a:cubicBezTo>
                  <a:cubicBezTo>
                    <a:pt x="445" y="385"/>
                    <a:pt x="445" y="381"/>
                    <a:pt x="445" y="378"/>
                  </a:cubicBezTo>
                  <a:cubicBezTo>
                    <a:pt x="445" y="378"/>
                    <a:pt x="446" y="378"/>
                    <a:pt x="446" y="378"/>
                  </a:cubicBezTo>
                  <a:cubicBezTo>
                    <a:pt x="446" y="381"/>
                    <a:pt x="446" y="384"/>
                    <a:pt x="446" y="388"/>
                  </a:cubicBezTo>
                  <a:cubicBezTo>
                    <a:pt x="450" y="388"/>
                    <a:pt x="454" y="388"/>
                    <a:pt x="458" y="387"/>
                  </a:cubicBezTo>
                  <a:cubicBezTo>
                    <a:pt x="458" y="384"/>
                    <a:pt x="458" y="380"/>
                    <a:pt x="458" y="376"/>
                  </a:cubicBezTo>
                  <a:cubicBezTo>
                    <a:pt x="460" y="376"/>
                    <a:pt x="463" y="376"/>
                    <a:pt x="465" y="376"/>
                  </a:cubicBezTo>
                  <a:cubicBezTo>
                    <a:pt x="465" y="375"/>
                    <a:pt x="465" y="374"/>
                    <a:pt x="465" y="373"/>
                  </a:cubicBezTo>
                  <a:cubicBezTo>
                    <a:pt x="468" y="373"/>
                    <a:pt x="471" y="373"/>
                    <a:pt x="473" y="373"/>
                  </a:cubicBezTo>
                  <a:cubicBezTo>
                    <a:pt x="473" y="374"/>
                    <a:pt x="473" y="374"/>
                    <a:pt x="473" y="375"/>
                  </a:cubicBezTo>
                  <a:cubicBezTo>
                    <a:pt x="475" y="375"/>
                    <a:pt x="477" y="375"/>
                    <a:pt x="479" y="375"/>
                  </a:cubicBezTo>
                  <a:cubicBezTo>
                    <a:pt x="479" y="374"/>
                    <a:pt x="479" y="374"/>
                    <a:pt x="479" y="373"/>
                  </a:cubicBezTo>
                  <a:cubicBezTo>
                    <a:pt x="497" y="373"/>
                    <a:pt x="515" y="373"/>
                    <a:pt x="533" y="373"/>
                  </a:cubicBezTo>
                  <a:cubicBezTo>
                    <a:pt x="533" y="372"/>
                    <a:pt x="533" y="371"/>
                    <a:pt x="533" y="370"/>
                  </a:cubicBezTo>
                  <a:cubicBezTo>
                    <a:pt x="534" y="370"/>
                    <a:pt x="536" y="370"/>
                    <a:pt x="537" y="370"/>
                  </a:cubicBezTo>
                  <a:cubicBezTo>
                    <a:pt x="537" y="371"/>
                    <a:pt x="537" y="372"/>
                    <a:pt x="537" y="373"/>
                  </a:cubicBezTo>
                  <a:cubicBezTo>
                    <a:pt x="538" y="373"/>
                    <a:pt x="540" y="373"/>
                    <a:pt x="541" y="373"/>
                  </a:cubicBezTo>
                  <a:cubicBezTo>
                    <a:pt x="541" y="374"/>
                    <a:pt x="541" y="376"/>
                    <a:pt x="541" y="377"/>
                  </a:cubicBezTo>
                  <a:cubicBezTo>
                    <a:pt x="542" y="377"/>
                    <a:pt x="543" y="377"/>
                    <a:pt x="544" y="377"/>
                  </a:cubicBezTo>
                  <a:cubicBezTo>
                    <a:pt x="544" y="377"/>
                    <a:pt x="544" y="376"/>
                    <a:pt x="544" y="375"/>
                  </a:cubicBezTo>
                  <a:cubicBezTo>
                    <a:pt x="545" y="375"/>
                    <a:pt x="546" y="375"/>
                    <a:pt x="547" y="375"/>
                  </a:cubicBezTo>
                  <a:cubicBezTo>
                    <a:pt x="547" y="376"/>
                    <a:pt x="547" y="377"/>
                    <a:pt x="547" y="377"/>
                  </a:cubicBezTo>
                  <a:cubicBezTo>
                    <a:pt x="550" y="377"/>
                    <a:pt x="553" y="377"/>
                    <a:pt x="556" y="377"/>
                  </a:cubicBezTo>
                  <a:cubicBezTo>
                    <a:pt x="556" y="376"/>
                    <a:pt x="556" y="375"/>
                    <a:pt x="556" y="374"/>
                  </a:cubicBezTo>
                  <a:cubicBezTo>
                    <a:pt x="558" y="374"/>
                    <a:pt x="560" y="374"/>
                    <a:pt x="562" y="374"/>
                  </a:cubicBezTo>
                  <a:cubicBezTo>
                    <a:pt x="562" y="379"/>
                    <a:pt x="562" y="385"/>
                    <a:pt x="562" y="390"/>
                  </a:cubicBezTo>
                  <a:cubicBezTo>
                    <a:pt x="563" y="390"/>
                    <a:pt x="563" y="390"/>
                    <a:pt x="564" y="390"/>
                  </a:cubicBezTo>
                  <a:cubicBezTo>
                    <a:pt x="564" y="389"/>
                    <a:pt x="564" y="387"/>
                    <a:pt x="564" y="386"/>
                  </a:cubicBezTo>
                  <a:cubicBezTo>
                    <a:pt x="565" y="386"/>
                    <a:pt x="567" y="386"/>
                    <a:pt x="568" y="386"/>
                  </a:cubicBezTo>
                  <a:cubicBezTo>
                    <a:pt x="568" y="387"/>
                    <a:pt x="568" y="389"/>
                    <a:pt x="568" y="390"/>
                  </a:cubicBezTo>
                  <a:cubicBezTo>
                    <a:pt x="571" y="390"/>
                    <a:pt x="575" y="390"/>
                    <a:pt x="578" y="390"/>
                  </a:cubicBezTo>
                  <a:cubicBezTo>
                    <a:pt x="578" y="382"/>
                    <a:pt x="578" y="382"/>
                    <a:pt x="578" y="382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8" y="374"/>
                    <a:pt x="589" y="368"/>
                    <a:pt x="589" y="362"/>
                  </a:cubicBezTo>
                  <a:cubicBezTo>
                    <a:pt x="590" y="362"/>
                    <a:pt x="591" y="362"/>
                    <a:pt x="592" y="362"/>
                  </a:cubicBezTo>
                  <a:cubicBezTo>
                    <a:pt x="592" y="368"/>
                    <a:pt x="593" y="374"/>
                    <a:pt x="593" y="379"/>
                  </a:cubicBezTo>
                  <a:cubicBezTo>
                    <a:pt x="594" y="379"/>
                    <a:pt x="596" y="379"/>
                    <a:pt x="597" y="379"/>
                  </a:cubicBezTo>
                  <a:cubicBezTo>
                    <a:pt x="597" y="374"/>
                    <a:pt x="597" y="368"/>
                    <a:pt x="598" y="362"/>
                  </a:cubicBezTo>
                  <a:cubicBezTo>
                    <a:pt x="599" y="362"/>
                    <a:pt x="600" y="362"/>
                    <a:pt x="601" y="362"/>
                  </a:cubicBezTo>
                  <a:cubicBezTo>
                    <a:pt x="601" y="367"/>
                    <a:pt x="602" y="372"/>
                    <a:pt x="602" y="377"/>
                  </a:cubicBezTo>
                  <a:cubicBezTo>
                    <a:pt x="603" y="377"/>
                    <a:pt x="604" y="377"/>
                    <a:pt x="606" y="377"/>
                  </a:cubicBezTo>
                  <a:cubicBezTo>
                    <a:pt x="606" y="378"/>
                    <a:pt x="606" y="378"/>
                    <a:pt x="606" y="379"/>
                  </a:cubicBezTo>
                  <a:cubicBezTo>
                    <a:pt x="607" y="379"/>
                    <a:pt x="609" y="379"/>
                    <a:pt x="610" y="379"/>
                  </a:cubicBezTo>
                  <a:cubicBezTo>
                    <a:pt x="610" y="378"/>
                    <a:pt x="610" y="378"/>
                    <a:pt x="610" y="377"/>
                  </a:cubicBezTo>
                  <a:cubicBezTo>
                    <a:pt x="612" y="377"/>
                    <a:pt x="613" y="377"/>
                    <a:pt x="615" y="377"/>
                  </a:cubicBezTo>
                  <a:cubicBezTo>
                    <a:pt x="615" y="379"/>
                    <a:pt x="615" y="380"/>
                    <a:pt x="615" y="381"/>
                  </a:cubicBezTo>
                  <a:cubicBezTo>
                    <a:pt x="616" y="382"/>
                    <a:pt x="617" y="382"/>
                    <a:pt x="617" y="382"/>
                  </a:cubicBezTo>
                  <a:cubicBezTo>
                    <a:pt x="617" y="383"/>
                    <a:pt x="617" y="384"/>
                    <a:pt x="617" y="385"/>
                  </a:cubicBezTo>
                  <a:cubicBezTo>
                    <a:pt x="617" y="385"/>
                    <a:pt x="617" y="385"/>
                    <a:pt x="617" y="385"/>
                  </a:cubicBezTo>
                  <a:cubicBezTo>
                    <a:pt x="617" y="387"/>
                    <a:pt x="617" y="389"/>
                    <a:pt x="617" y="391"/>
                  </a:cubicBezTo>
                  <a:cubicBezTo>
                    <a:pt x="620" y="391"/>
                    <a:pt x="624" y="391"/>
                    <a:pt x="628" y="391"/>
                  </a:cubicBezTo>
                  <a:cubicBezTo>
                    <a:pt x="628" y="386"/>
                    <a:pt x="628" y="381"/>
                    <a:pt x="628" y="375"/>
                  </a:cubicBezTo>
                  <a:cubicBezTo>
                    <a:pt x="627" y="375"/>
                    <a:pt x="626" y="375"/>
                    <a:pt x="625" y="375"/>
                  </a:cubicBezTo>
                  <a:cubicBezTo>
                    <a:pt x="625" y="374"/>
                    <a:pt x="625" y="374"/>
                    <a:pt x="625" y="373"/>
                  </a:cubicBezTo>
                  <a:cubicBezTo>
                    <a:pt x="627" y="373"/>
                    <a:pt x="629" y="373"/>
                    <a:pt x="630" y="373"/>
                  </a:cubicBezTo>
                  <a:cubicBezTo>
                    <a:pt x="630" y="370"/>
                    <a:pt x="630" y="368"/>
                    <a:pt x="630" y="365"/>
                  </a:cubicBezTo>
                  <a:cubicBezTo>
                    <a:pt x="643" y="365"/>
                    <a:pt x="656" y="365"/>
                    <a:pt x="668" y="365"/>
                  </a:cubicBezTo>
                  <a:cubicBezTo>
                    <a:pt x="668" y="368"/>
                    <a:pt x="668" y="370"/>
                    <a:pt x="668" y="373"/>
                  </a:cubicBezTo>
                  <a:cubicBezTo>
                    <a:pt x="672" y="373"/>
                    <a:pt x="676" y="373"/>
                    <a:pt x="679" y="372"/>
                  </a:cubicBezTo>
                  <a:cubicBezTo>
                    <a:pt x="679" y="370"/>
                    <a:pt x="679" y="367"/>
                    <a:pt x="679" y="364"/>
                  </a:cubicBezTo>
                  <a:cubicBezTo>
                    <a:pt x="681" y="364"/>
                    <a:pt x="682" y="364"/>
                    <a:pt x="683" y="364"/>
                  </a:cubicBezTo>
                  <a:cubicBezTo>
                    <a:pt x="683" y="360"/>
                    <a:pt x="683" y="355"/>
                    <a:pt x="683" y="350"/>
                  </a:cubicBezTo>
                  <a:cubicBezTo>
                    <a:pt x="685" y="350"/>
                    <a:pt x="687" y="350"/>
                    <a:pt x="688" y="350"/>
                  </a:cubicBezTo>
                  <a:cubicBezTo>
                    <a:pt x="689" y="350"/>
                    <a:pt x="689" y="349"/>
                    <a:pt x="690" y="349"/>
                  </a:cubicBezTo>
                  <a:cubicBezTo>
                    <a:pt x="691" y="349"/>
                    <a:pt x="693" y="349"/>
                    <a:pt x="695" y="349"/>
                  </a:cubicBezTo>
                  <a:cubicBezTo>
                    <a:pt x="695" y="349"/>
                    <a:pt x="696" y="350"/>
                    <a:pt x="696" y="350"/>
                  </a:cubicBezTo>
                  <a:cubicBezTo>
                    <a:pt x="698" y="350"/>
                    <a:pt x="700" y="350"/>
                    <a:pt x="702" y="350"/>
                  </a:cubicBezTo>
                  <a:cubicBezTo>
                    <a:pt x="702" y="355"/>
                    <a:pt x="702" y="359"/>
                    <a:pt x="702" y="364"/>
                  </a:cubicBezTo>
                  <a:cubicBezTo>
                    <a:pt x="707" y="364"/>
                    <a:pt x="712" y="364"/>
                    <a:pt x="717" y="364"/>
                  </a:cubicBezTo>
                  <a:cubicBezTo>
                    <a:pt x="717" y="362"/>
                    <a:pt x="717" y="360"/>
                    <a:pt x="717" y="358"/>
                  </a:cubicBezTo>
                  <a:cubicBezTo>
                    <a:pt x="718" y="358"/>
                    <a:pt x="718" y="358"/>
                    <a:pt x="719" y="358"/>
                  </a:cubicBezTo>
                  <a:cubicBezTo>
                    <a:pt x="719" y="360"/>
                    <a:pt x="719" y="362"/>
                    <a:pt x="719" y="364"/>
                  </a:cubicBezTo>
                  <a:cubicBezTo>
                    <a:pt x="725" y="364"/>
                    <a:pt x="725" y="364"/>
                    <a:pt x="725" y="364"/>
                  </a:cubicBezTo>
                  <a:cubicBezTo>
                    <a:pt x="725" y="300"/>
                    <a:pt x="725" y="300"/>
                    <a:pt x="725" y="300"/>
                  </a:cubicBezTo>
                  <a:cubicBezTo>
                    <a:pt x="744" y="300"/>
                    <a:pt x="744" y="300"/>
                    <a:pt x="744" y="300"/>
                  </a:cubicBezTo>
                  <a:cubicBezTo>
                    <a:pt x="744" y="295"/>
                    <a:pt x="744" y="295"/>
                    <a:pt x="744" y="295"/>
                  </a:cubicBezTo>
                  <a:cubicBezTo>
                    <a:pt x="747" y="295"/>
                    <a:pt x="747" y="295"/>
                    <a:pt x="747" y="295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56" y="298"/>
                    <a:pt x="756" y="298"/>
                    <a:pt x="756" y="298"/>
                  </a:cubicBezTo>
                  <a:cubicBezTo>
                    <a:pt x="756" y="295"/>
                    <a:pt x="756" y="295"/>
                    <a:pt x="756" y="295"/>
                  </a:cubicBezTo>
                  <a:cubicBezTo>
                    <a:pt x="758" y="295"/>
                    <a:pt x="758" y="295"/>
                    <a:pt x="758" y="295"/>
                  </a:cubicBezTo>
                  <a:cubicBezTo>
                    <a:pt x="758" y="302"/>
                    <a:pt x="758" y="302"/>
                    <a:pt x="758" y="302"/>
                  </a:cubicBezTo>
                  <a:cubicBezTo>
                    <a:pt x="761" y="302"/>
                    <a:pt x="761" y="302"/>
                    <a:pt x="761" y="302"/>
                  </a:cubicBezTo>
                  <a:cubicBezTo>
                    <a:pt x="761" y="308"/>
                    <a:pt x="761" y="308"/>
                    <a:pt x="761" y="308"/>
                  </a:cubicBezTo>
                  <a:cubicBezTo>
                    <a:pt x="772" y="308"/>
                    <a:pt x="772" y="308"/>
                    <a:pt x="772" y="308"/>
                  </a:cubicBezTo>
                  <a:cubicBezTo>
                    <a:pt x="772" y="323"/>
                    <a:pt x="772" y="323"/>
                    <a:pt x="772" y="323"/>
                  </a:cubicBezTo>
                  <a:cubicBezTo>
                    <a:pt x="773" y="323"/>
                    <a:pt x="773" y="323"/>
                    <a:pt x="773" y="323"/>
                  </a:cubicBezTo>
                  <a:cubicBezTo>
                    <a:pt x="773" y="313"/>
                    <a:pt x="773" y="313"/>
                    <a:pt x="773" y="313"/>
                  </a:cubicBezTo>
                  <a:cubicBezTo>
                    <a:pt x="778" y="313"/>
                    <a:pt x="778" y="313"/>
                    <a:pt x="778" y="313"/>
                  </a:cubicBezTo>
                  <a:cubicBezTo>
                    <a:pt x="778" y="330"/>
                    <a:pt x="778" y="330"/>
                    <a:pt x="778" y="330"/>
                  </a:cubicBezTo>
                  <a:cubicBezTo>
                    <a:pt x="793" y="330"/>
                    <a:pt x="793" y="330"/>
                    <a:pt x="793" y="330"/>
                  </a:cubicBezTo>
                  <a:cubicBezTo>
                    <a:pt x="793" y="324"/>
                    <a:pt x="793" y="324"/>
                    <a:pt x="793" y="324"/>
                  </a:cubicBezTo>
                  <a:cubicBezTo>
                    <a:pt x="799" y="324"/>
                    <a:pt x="799" y="324"/>
                    <a:pt x="799" y="324"/>
                  </a:cubicBezTo>
                  <a:cubicBezTo>
                    <a:pt x="799" y="332"/>
                    <a:pt x="799" y="332"/>
                    <a:pt x="799" y="332"/>
                  </a:cubicBezTo>
                  <a:cubicBezTo>
                    <a:pt x="801" y="332"/>
                    <a:pt x="801" y="332"/>
                    <a:pt x="801" y="332"/>
                  </a:cubicBezTo>
                  <a:cubicBezTo>
                    <a:pt x="801" y="324"/>
                    <a:pt x="801" y="324"/>
                    <a:pt x="801" y="324"/>
                  </a:cubicBezTo>
                  <a:cubicBezTo>
                    <a:pt x="808" y="324"/>
                    <a:pt x="808" y="324"/>
                    <a:pt x="808" y="324"/>
                  </a:cubicBezTo>
                  <a:cubicBezTo>
                    <a:pt x="808" y="306"/>
                    <a:pt x="808" y="306"/>
                    <a:pt x="808" y="306"/>
                  </a:cubicBezTo>
                  <a:cubicBezTo>
                    <a:pt x="812" y="306"/>
                    <a:pt x="812" y="306"/>
                    <a:pt x="812" y="306"/>
                  </a:cubicBezTo>
                  <a:cubicBezTo>
                    <a:pt x="817" y="286"/>
                    <a:pt x="817" y="286"/>
                    <a:pt x="817" y="286"/>
                  </a:cubicBezTo>
                  <a:cubicBezTo>
                    <a:pt x="822" y="286"/>
                    <a:pt x="822" y="286"/>
                    <a:pt x="822" y="286"/>
                  </a:cubicBezTo>
                  <a:cubicBezTo>
                    <a:pt x="828" y="306"/>
                    <a:pt x="828" y="306"/>
                    <a:pt x="828" y="306"/>
                  </a:cubicBezTo>
                  <a:cubicBezTo>
                    <a:pt x="832" y="306"/>
                    <a:pt x="832" y="306"/>
                    <a:pt x="832" y="306"/>
                  </a:cubicBezTo>
                  <a:cubicBezTo>
                    <a:pt x="832" y="336"/>
                    <a:pt x="832" y="336"/>
                    <a:pt x="832" y="336"/>
                  </a:cubicBezTo>
                  <a:cubicBezTo>
                    <a:pt x="835" y="336"/>
                    <a:pt x="835" y="336"/>
                    <a:pt x="835" y="336"/>
                  </a:cubicBezTo>
                  <a:cubicBezTo>
                    <a:pt x="835" y="357"/>
                    <a:pt x="835" y="357"/>
                    <a:pt x="835" y="357"/>
                  </a:cubicBezTo>
                  <a:cubicBezTo>
                    <a:pt x="837" y="357"/>
                    <a:pt x="837" y="357"/>
                    <a:pt x="837" y="357"/>
                  </a:cubicBezTo>
                  <a:cubicBezTo>
                    <a:pt x="837" y="350"/>
                    <a:pt x="837" y="350"/>
                    <a:pt x="837" y="350"/>
                  </a:cubicBezTo>
                  <a:cubicBezTo>
                    <a:pt x="840" y="355"/>
                    <a:pt x="840" y="355"/>
                    <a:pt x="840" y="355"/>
                  </a:cubicBezTo>
                  <a:cubicBezTo>
                    <a:pt x="843" y="355"/>
                    <a:pt x="843" y="355"/>
                    <a:pt x="843" y="355"/>
                  </a:cubicBezTo>
                  <a:cubicBezTo>
                    <a:pt x="843" y="315"/>
                    <a:pt x="843" y="315"/>
                    <a:pt x="843" y="315"/>
                  </a:cubicBezTo>
                  <a:cubicBezTo>
                    <a:pt x="857" y="315"/>
                    <a:pt x="857" y="315"/>
                    <a:pt x="857" y="315"/>
                  </a:cubicBezTo>
                  <a:cubicBezTo>
                    <a:pt x="863" y="322"/>
                    <a:pt x="863" y="322"/>
                    <a:pt x="863" y="322"/>
                  </a:cubicBezTo>
                  <a:cubicBezTo>
                    <a:pt x="863" y="315"/>
                    <a:pt x="863" y="315"/>
                    <a:pt x="863" y="315"/>
                  </a:cubicBezTo>
                  <a:cubicBezTo>
                    <a:pt x="864" y="315"/>
                    <a:pt x="864" y="315"/>
                    <a:pt x="864" y="315"/>
                  </a:cubicBezTo>
                  <a:cubicBezTo>
                    <a:pt x="864" y="314"/>
                    <a:pt x="864" y="314"/>
                    <a:pt x="864" y="314"/>
                  </a:cubicBezTo>
                  <a:cubicBezTo>
                    <a:pt x="869" y="314"/>
                    <a:pt x="869" y="314"/>
                    <a:pt x="869" y="314"/>
                  </a:cubicBezTo>
                  <a:cubicBezTo>
                    <a:pt x="869" y="303"/>
                    <a:pt x="869" y="303"/>
                    <a:pt x="869" y="303"/>
                  </a:cubicBezTo>
                  <a:cubicBezTo>
                    <a:pt x="872" y="303"/>
                    <a:pt x="872" y="303"/>
                    <a:pt x="872" y="303"/>
                  </a:cubicBezTo>
                  <a:cubicBezTo>
                    <a:pt x="872" y="297"/>
                    <a:pt x="872" y="297"/>
                    <a:pt x="872" y="297"/>
                  </a:cubicBezTo>
                  <a:cubicBezTo>
                    <a:pt x="873" y="297"/>
                    <a:pt x="873" y="297"/>
                    <a:pt x="873" y="297"/>
                  </a:cubicBezTo>
                  <a:cubicBezTo>
                    <a:pt x="873" y="286"/>
                    <a:pt x="873" y="286"/>
                    <a:pt x="873" y="286"/>
                  </a:cubicBezTo>
                  <a:cubicBezTo>
                    <a:pt x="881" y="286"/>
                    <a:pt x="881" y="286"/>
                    <a:pt x="881" y="286"/>
                  </a:cubicBezTo>
                  <a:cubicBezTo>
                    <a:pt x="881" y="272"/>
                    <a:pt x="881" y="272"/>
                    <a:pt x="881" y="272"/>
                  </a:cubicBezTo>
                  <a:cubicBezTo>
                    <a:pt x="885" y="272"/>
                    <a:pt x="885" y="272"/>
                    <a:pt x="885" y="272"/>
                  </a:cubicBezTo>
                  <a:cubicBezTo>
                    <a:pt x="885" y="269"/>
                    <a:pt x="885" y="269"/>
                    <a:pt x="885" y="269"/>
                  </a:cubicBezTo>
                  <a:cubicBezTo>
                    <a:pt x="888" y="269"/>
                    <a:pt x="888" y="269"/>
                    <a:pt x="888" y="269"/>
                  </a:cubicBezTo>
                  <a:cubicBezTo>
                    <a:pt x="888" y="255"/>
                    <a:pt x="888" y="255"/>
                    <a:pt x="888" y="255"/>
                  </a:cubicBezTo>
                  <a:cubicBezTo>
                    <a:pt x="890" y="255"/>
                    <a:pt x="890" y="255"/>
                    <a:pt x="890" y="255"/>
                  </a:cubicBezTo>
                  <a:cubicBezTo>
                    <a:pt x="890" y="251"/>
                    <a:pt x="890" y="251"/>
                    <a:pt x="890" y="251"/>
                  </a:cubicBezTo>
                  <a:cubicBezTo>
                    <a:pt x="893" y="251"/>
                    <a:pt x="893" y="251"/>
                    <a:pt x="893" y="251"/>
                  </a:cubicBezTo>
                  <a:cubicBezTo>
                    <a:pt x="893" y="237"/>
                    <a:pt x="893" y="237"/>
                    <a:pt x="893" y="237"/>
                  </a:cubicBezTo>
                  <a:cubicBezTo>
                    <a:pt x="906" y="237"/>
                    <a:pt x="906" y="237"/>
                    <a:pt x="906" y="237"/>
                  </a:cubicBezTo>
                  <a:cubicBezTo>
                    <a:pt x="906" y="231"/>
                    <a:pt x="906" y="231"/>
                    <a:pt x="906" y="231"/>
                  </a:cubicBezTo>
                  <a:cubicBezTo>
                    <a:pt x="921" y="231"/>
                    <a:pt x="921" y="231"/>
                    <a:pt x="921" y="231"/>
                  </a:cubicBezTo>
                  <a:cubicBezTo>
                    <a:pt x="921" y="227"/>
                    <a:pt x="921" y="227"/>
                    <a:pt x="921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1"/>
                    <a:pt x="930" y="231"/>
                    <a:pt x="930" y="231"/>
                  </a:cubicBezTo>
                  <a:cubicBezTo>
                    <a:pt x="932" y="231"/>
                    <a:pt x="932" y="231"/>
                    <a:pt x="932" y="231"/>
                  </a:cubicBezTo>
                  <a:cubicBezTo>
                    <a:pt x="932" y="229"/>
                    <a:pt x="932" y="229"/>
                    <a:pt x="932" y="229"/>
                  </a:cubicBezTo>
                  <a:cubicBezTo>
                    <a:pt x="937" y="229"/>
                    <a:pt x="937" y="229"/>
                    <a:pt x="937" y="229"/>
                  </a:cubicBezTo>
                  <a:cubicBezTo>
                    <a:pt x="937" y="231"/>
                    <a:pt x="937" y="231"/>
                    <a:pt x="937" y="231"/>
                  </a:cubicBezTo>
                  <a:cubicBezTo>
                    <a:pt x="940" y="231"/>
                    <a:pt x="940" y="231"/>
                    <a:pt x="940" y="231"/>
                  </a:cubicBezTo>
                  <a:cubicBezTo>
                    <a:pt x="940" y="227"/>
                    <a:pt x="940" y="227"/>
                    <a:pt x="940" y="227"/>
                  </a:cubicBezTo>
                  <a:cubicBezTo>
                    <a:pt x="947" y="227"/>
                    <a:pt x="947" y="227"/>
                    <a:pt x="947" y="227"/>
                  </a:cubicBezTo>
                  <a:cubicBezTo>
                    <a:pt x="947" y="231"/>
                    <a:pt x="947" y="231"/>
                    <a:pt x="947" y="231"/>
                  </a:cubicBezTo>
                  <a:cubicBezTo>
                    <a:pt x="958" y="231"/>
                    <a:pt x="958" y="231"/>
                    <a:pt x="958" y="231"/>
                  </a:cubicBezTo>
                  <a:cubicBezTo>
                    <a:pt x="958" y="238"/>
                    <a:pt x="958" y="238"/>
                    <a:pt x="958" y="238"/>
                  </a:cubicBezTo>
                  <a:cubicBezTo>
                    <a:pt x="965" y="238"/>
                    <a:pt x="965" y="238"/>
                    <a:pt x="965" y="238"/>
                  </a:cubicBezTo>
                  <a:cubicBezTo>
                    <a:pt x="965" y="276"/>
                    <a:pt x="965" y="276"/>
                    <a:pt x="965" y="276"/>
                  </a:cubicBezTo>
                  <a:cubicBezTo>
                    <a:pt x="968" y="276"/>
                    <a:pt x="968" y="276"/>
                    <a:pt x="968" y="276"/>
                  </a:cubicBezTo>
                  <a:cubicBezTo>
                    <a:pt x="968" y="261"/>
                    <a:pt x="968" y="261"/>
                    <a:pt x="968" y="261"/>
                  </a:cubicBezTo>
                  <a:cubicBezTo>
                    <a:pt x="987" y="261"/>
                    <a:pt x="987" y="261"/>
                    <a:pt x="987" y="261"/>
                  </a:cubicBezTo>
                  <a:cubicBezTo>
                    <a:pt x="987" y="276"/>
                    <a:pt x="987" y="276"/>
                    <a:pt x="987" y="276"/>
                  </a:cubicBezTo>
                  <a:cubicBezTo>
                    <a:pt x="989" y="276"/>
                    <a:pt x="989" y="276"/>
                    <a:pt x="989" y="276"/>
                  </a:cubicBezTo>
                  <a:cubicBezTo>
                    <a:pt x="989" y="316"/>
                    <a:pt x="989" y="316"/>
                    <a:pt x="989" y="316"/>
                  </a:cubicBezTo>
                  <a:cubicBezTo>
                    <a:pt x="992" y="315"/>
                    <a:pt x="992" y="315"/>
                    <a:pt x="992" y="315"/>
                  </a:cubicBezTo>
                  <a:cubicBezTo>
                    <a:pt x="993" y="283"/>
                    <a:pt x="993" y="283"/>
                    <a:pt x="993" y="283"/>
                  </a:cubicBezTo>
                  <a:cubicBezTo>
                    <a:pt x="994" y="315"/>
                    <a:pt x="994" y="315"/>
                    <a:pt x="994" y="315"/>
                  </a:cubicBezTo>
                  <a:cubicBezTo>
                    <a:pt x="997" y="316"/>
                    <a:pt x="997" y="316"/>
                    <a:pt x="997" y="316"/>
                  </a:cubicBezTo>
                  <a:cubicBezTo>
                    <a:pt x="1000" y="335"/>
                    <a:pt x="1000" y="335"/>
                    <a:pt x="1000" y="335"/>
                  </a:cubicBezTo>
                  <a:cubicBezTo>
                    <a:pt x="1008" y="340"/>
                    <a:pt x="1008" y="340"/>
                    <a:pt x="1008" y="340"/>
                  </a:cubicBezTo>
                  <a:cubicBezTo>
                    <a:pt x="1008" y="332"/>
                    <a:pt x="1008" y="332"/>
                    <a:pt x="1008" y="332"/>
                  </a:cubicBezTo>
                  <a:cubicBezTo>
                    <a:pt x="1011" y="332"/>
                    <a:pt x="1011" y="332"/>
                    <a:pt x="1011" y="332"/>
                  </a:cubicBezTo>
                  <a:cubicBezTo>
                    <a:pt x="1011" y="327"/>
                    <a:pt x="1011" y="327"/>
                    <a:pt x="1011" y="327"/>
                  </a:cubicBezTo>
                  <a:cubicBezTo>
                    <a:pt x="1035" y="327"/>
                    <a:pt x="1035" y="327"/>
                    <a:pt x="1035" y="327"/>
                  </a:cubicBezTo>
                  <a:cubicBezTo>
                    <a:pt x="1035" y="329"/>
                    <a:pt x="1035" y="329"/>
                    <a:pt x="1035" y="329"/>
                  </a:cubicBezTo>
                  <a:cubicBezTo>
                    <a:pt x="1038" y="329"/>
                    <a:pt x="1038" y="329"/>
                    <a:pt x="1038" y="329"/>
                  </a:cubicBezTo>
                  <a:cubicBezTo>
                    <a:pt x="1038" y="323"/>
                    <a:pt x="1038" y="323"/>
                    <a:pt x="1038" y="323"/>
                  </a:cubicBezTo>
                  <a:cubicBezTo>
                    <a:pt x="1042" y="323"/>
                    <a:pt x="1042" y="323"/>
                    <a:pt x="1042" y="323"/>
                  </a:cubicBezTo>
                  <a:cubicBezTo>
                    <a:pt x="1042" y="330"/>
                    <a:pt x="1042" y="330"/>
                    <a:pt x="1042" y="330"/>
                  </a:cubicBezTo>
                  <a:cubicBezTo>
                    <a:pt x="1044" y="330"/>
                    <a:pt x="1044" y="330"/>
                    <a:pt x="1044" y="330"/>
                  </a:cubicBezTo>
                  <a:cubicBezTo>
                    <a:pt x="1044" y="322"/>
                    <a:pt x="1044" y="322"/>
                    <a:pt x="1044" y="322"/>
                  </a:cubicBezTo>
                  <a:cubicBezTo>
                    <a:pt x="1049" y="322"/>
                    <a:pt x="1049" y="322"/>
                    <a:pt x="1049" y="322"/>
                  </a:cubicBezTo>
                  <a:cubicBezTo>
                    <a:pt x="1049" y="318"/>
                    <a:pt x="1049" y="318"/>
                    <a:pt x="1049" y="318"/>
                  </a:cubicBezTo>
                  <a:cubicBezTo>
                    <a:pt x="1058" y="318"/>
                    <a:pt x="1058" y="318"/>
                    <a:pt x="1058" y="318"/>
                  </a:cubicBezTo>
                  <a:cubicBezTo>
                    <a:pt x="1058" y="308"/>
                    <a:pt x="1058" y="308"/>
                    <a:pt x="1058" y="308"/>
                  </a:cubicBezTo>
                  <a:cubicBezTo>
                    <a:pt x="1061" y="307"/>
                    <a:pt x="1061" y="307"/>
                    <a:pt x="1061" y="307"/>
                  </a:cubicBezTo>
                  <a:cubicBezTo>
                    <a:pt x="1061" y="305"/>
                    <a:pt x="1061" y="305"/>
                    <a:pt x="1061" y="305"/>
                  </a:cubicBezTo>
                  <a:cubicBezTo>
                    <a:pt x="1069" y="305"/>
                    <a:pt x="1069" y="305"/>
                    <a:pt x="1069" y="305"/>
                  </a:cubicBezTo>
                  <a:cubicBezTo>
                    <a:pt x="1069" y="299"/>
                    <a:pt x="1069" y="299"/>
                    <a:pt x="1069" y="299"/>
                  </a:cubicBezTo>
                  <a:cubicBezTo>
                    <a:pt x="1073" y="299"/>
                    <a:pt x="1073" y="299"/>
                    <a:pt x="1073" y="299"/>
                  </a:cubicBezTo>
                  <a:cubicBezTo>
                    <a:pt x="1073" y="281"/>
                    <a:pt x="1073" y="281"/>
                    <a:pt x="1073" y="281"/>
                  </a:cubicBezTo>
                  <a:cubicBezTo>
                    <a:pt x="1080" y="281"/>
                    <a:pt x="1080" y="281"/>
                    <a:pt x="1080" y="281"/>
                  </a:cubicBezTo>
                  <a:cubicBezTo>
                    <a:pt x="1080" y="279"/>
                    <a:pt x="1080" y="279"/>
                    <a:pt x="1080" y="279"/>
                  </a:cubicBezTo>
                  <a:cubicBezTo>
                    <a:pt x="1084" y="279"/>
                    <a:pt x="1084" y="279"/>
                    <a:pt x="1084" y="279"/>
                  </a:cubicBezTo>
                  <a:cubicBezTo>
                    <a:pt x="1084" y="257"/>
                    <a:pt x="1084" y="257"/>
                    <a:pt x="1084" y="257"/>
                  </a:cubicBezTo>
                  <a:cubicBezTo>
                    <a:pt x="1093" y="257"/>
                    <a:pt x="1093" y="257"/>
                    <a:pt x="1093" y="257"/>
                  </a:cubicBezTo>
                  <a:cubicBezTo>
                    <a:pt x="1093" y="248"/>
                    <a:pt x="1093" y="248"/>
                    <a:pt x="1093" y="248"/>
                  </a:cubicBezTo>
                  <a:cubicBezTo>
                    <a:pt x="1110" y="248"/>
                    <a:pt x="1110" y="248"/>
                    <a:pt x="1110" y="248"/>
                  </a:cubicBezTo>
                  <a:cubicBezTo>
                    <a:pt x="1110" y="258"/>
                    <a:pt x="1110" y="258"/>
                    <a:pt x="1110" y="258"/>
                  </a:cubicBezTo>
                  <a:cubicBezTo>
                    <a:pt x="1123" y="258"/>
                    <a:pt x="1123" y="258"/>
                    <a:pt x="1123" y="258"/>
                  </a:cubicBezTo>
                  <a:cubicBezTo>
                    <a:pt x="1123" y="280"/>
                    <a:pt x="1123" y="280"/>
                    <a:pt x="1123" y="280"/>
                  </a:cubicBezTo>
                  <a:cubicBezTo>
                    <a:pt x="1129" y="280"/>
                    <a:pt x="1129" y="280"/>
                    <a:pt x="1129" y="280"/>
                  </a:cubicBezTo>
                  <a:cubicBezTo>
                    <a:pt x="1129" y="329"/>
                    <a:pt x="1129" y="329"/>
                    <a:pt x="1129" y="329"/>
                  </a:cubicBezTo>
                  <a:cubicBezTo>
                    <a:pt x="1132" y="329"/>
                    <a:pt x="1132" y="329"/>
                    <a:pt x="1132" y="329"/>
                  </a:cubicBezTo>
                  <a:cubicBezTo>
                    <a:pt x="1136" y="316"/>
                    <a:pt x="1136" y="316"/>
                    <a:pt x="1136" y="316"/>
                  </a:cubicBezTo>
                  <a:cubicBezTo>
                    <a:pt x="1139" y="322"/>
                    <a:pt x="1139" y="322"/>
                    <a:pt x="1139" y="322"/>
                  </a:cubicBezTo>
                  <a:cubicBezTo>
                    <a:pt x="1138" y="322"/>
                    <a:pt x="1138" y="322"/>
                    <a:pt x="1138" y="322"/>
                  </a:cubicBezTo>
                  <a:cubicBezTo>
                    <a:pt x="1138" y="329"/>
                    <a:pt x="1138" y="329"/>
                    <a:pt x="1138" y="329"/>
                  </a:cubicBezTo>
                  <a:cubicBezTo>
                    <a:pt x="1142" y="329"/>
                    <a:pt x="1142" y="329"/>
                    <a:pt x="1142" y="329"/>
                  </a:cubicBezTo>
                  <a:cubicBezTo>
                    <a:pt x="1142" y="344"/>
                    <a:pt x="1142" y="344"/>
                    <a:pt x="1142" y="344"/>
                  </a:cubicBezTo>
                  <a:cubicBezTo>
                    <a:pt x="1146" y="344"/>
                    <a:pt x="1146" y="344"/>
                    <a:pt x="1146" y="344"/>
                  </a:cubicBezTo>
                  <a:cubicBezTo>
                    <a:pt x="1146" y="355"/>
                    <a:pt x="1146" y="355"/>
                    <a:pt x="1146" y="355"/>
                  </a:cubicBezTo>
                  <a:cubicBezTo>
                    <a:pt x="1153" y="355"/>
                    <a:pt x="1153" y="355"/>
                    <a:pt x="1153" y="355"/>
                  </a:cubicBezTo>
                  <a:cubicBezTo>
                    <a:pt x="1153" y="351"/>
                    <a:pt x="1153" y="351"/>
                    <a:pt x="1153" y="351"/>
                  </a:cubicBezTo>
                  <a:cubicBezTo>
                    <a:pt x="1161" y="351"/>
                    <a:pt x="1161" y="351"/>
                    <a:pt x="1161" y="351"/>
                  </a:cubicBezTo>
                  <a:cubicBezTo>
                    <a:pt x="1161" y="340"/>
                    <a:pt x="1161" y="340"/>
                    <a:pt x="1161" y="340"/>
                  </a:cubicBezTo>
                  <a:cubicBezTo>
                    <a:pt x="1180" y="340"/>
                    <a:pt x="1180" y="340"/>
                    <a:pt x="1180" y="340"/>
                  </a:cubicBezTo>
                  <a:cubicBezTo>
                    <a:pt x="1180" y="343"/>
                    <a:pt x="1180" y="343"/>
                    <a:pt x="1180" y="343"/>
                  </a:cubicBezTo>
                  <a:cubicBezTo>
                    <a:pt x="1182" y="343"/>
                    <a:pt x="1182" y="343"/>
                    <a:pt x="1182" y="343"/>
                  </a:cubicBezTo>
                  <a:cubicBezTo>
                    <a:pt x="1182" y="344"/>
                    <a:pt x="1182" y="344"/>
                    <a:pt x="1182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0"/>
                    <a:pt x="1183" y="340"/>
                    <a:pt x="1183" y="340"/>
                  </a:cubicBezTo>
                  <a:cubicBezTo>
                    <a:pt x="1187" y="340"/>
                    <a:pt x="1187" y="340"/>
                    <a:pt x="1187" y="340"/>
                  </a:cubicBezTo>
                  <a:cubicBezTo>
                    <a:pt x="1187" y="348"/>
                    <a:pt x="1187" y="348"/>
                    <a:pt x="1187" y="348"/>
                  </a:cubicBezTo>
                  <a:cubicBezTo>
                    <a:pt x="1190" y="348"/>
                    <a:pt x="1190" y="348"/>
                    <a:pt x="1190" y="348"/>
                  </a:cubicBezTo>
                  <a:cubicBezTo>
                    <a:pt x="1190" y="344"/>
                    <a:pt x="1190" y="344"/>
                    <a:pt x="1190" y="344"/>
                  </a:cubicBezTo>
                  <a:cubicBezTo>
                    <a:pt x="1194" y="344"/>
                    <a:pt x="1194" y="344"/>
                    <a:pt x="1194" y="344"/>
                  </a:cubicBezTo>
                  <a:cubicBezTo>
                    <a:pt x="1194" y="333"/>
                    <a:pt x="1194" y="333"/>
                    <a:pt x="1194" y="333"/>
                  </a:cubicBezTo>
                  <a:cubicBezTo>
                    <a:pt x="1209" y="333"/>
                    <a:pt x="1209" y="333"/>
                    <a:pt x="1209" y="333"/>
                  </a:cubicBezTo>
                  <a:cubicBezTo>
                    <a:pt x="1209" y="336"/>
                    <a:pt x="1209" y="336"/>
                    <a:pt x="1209" y="336"/>
                  </a:cubicBezTo>
                  <a:cubicBezTo>
                    <a:pt x="1212" y="336"/>
                    <a:pt x="1212" y="336"/>
                    <a:pt x="1212" y="336"/>
                  </a:cubicBezTo>
                  <a:cubicBezTo>
                    <a:pt x="1212" y="330"/>
                    <a:pt x="1212" y="330"/>
                    <a:pt x="1212" y="330"/>
                  </a:cubicBezTo>
                  <a:cubicBezTo>
                    <a:pt x="1220" y="330"/>
                    <a:pt x="1220" y="330"/>
                    <a:pt x="1220" y="330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7" y="318"/>
                    <a:pt x="1227" y="318"/>
                    <a:pt x="1227" y="318"/>
                  </a:cubicBezTo>
                  <a:cubicBezTo>
                    <a:pt x="1227" y="322"/>
                    <a:pt x="1227" y="322"/>
                    <a:pt x="1227" y="322"/>
                  </a:cubicBezTo>
                  <a:cubicBezTo>
                    <a:pt x="1231" y="322"/>
                    <a:pt x="1231" y="322"/>
                    <a:pt x="1231" y="322"/>
                  </a:cubicBezTo>
                  <a:cubicBezTo>
                    <a:pt x="1231" y="311"/>
                    <a:pt x="1231" y="311"/>
                    <a:pt x="1231" y="311"/>
                  </a:cubicBezTo>
                  <a:cubicBezTo>
                    <a:pt x="1238" y="311"/>
                    <a:pt x="1238" y="311"/>
                    <a:pt x="1238" y="311"/>
                  </a:cubicBezTo>
                  <a:cubicBezTo>
                    <a:pt x="1238" y="318"/>
                    <a:pt x="1238" y="318"/>
                    <a:pt x="1238" y="318"/>
                  </a:cubicBezTo>
                  <a:cubicBezTo>
                    <a:pt x="1249" y="318"/>
                    <a:pt x="1249" y="318"/>
                    <a:pt x="1249" y="318"/>
                  </a:cubicBezTo>
                  <a:cubicBezTo>
                    <a:pt x="1249" y="314"/>
                    <a:pt x="1249" y="314"/>
                    <a:pt x="1249" y="314"/>
                  </a:cubicBezTo>
                  <a:cubicBezTo>
                    <a:pt x="1257" y="314"/>
                    <a:pt x="1257" y="314"/>
                    <a:pt x="1257" y="314"/>
                  </a:cubicBezTo>
                  <a:cubicBezTo>
                    <a:pt x="1257" y="318"/>
                    <a:pt x="1257" y="318"/>
                    <a:pt x="1257" y="318"/>
                  </a:cubicBezTo>
                  <a:cubicBezTo>
                    <a:pt x="1260" y="318"/>
                    <a:pt x="1260" y="318"/>
                    <a:pt x="1260" y="318"/>
                  </a:cubicBezTo>
                  <a:cubicBezTo>
                    <a:pt x="1260" y="325"/>
                    <a:pt x="1260" y="325"/>
                    <a:pt x="1260" y="325"/>
                  </a:cubicBezTo>
                  <a:cubicBezTo>
                    <a:pt x="1264" y="325"/>
                    <a:pt x="1264" y="325"/>
                    <a:pt x="1264" y="325"/>
                  </a:cubicBezTo>
                  <a:cubicBezTo>
                    <a:pt x="1264" y="330"/>
                    <a:pt x="1264" y="330"/>
                    <a:pt x="1264" y="330"/>
                  </a:cubicBezTo>
                  <a:cubicBezTo>
                    <a:pt x="1286" y="330"/>
                    <a:pt x="1286" y="330"/>
                    <a:pt x="1286" y="330"/>
                  </a:cubicBezTo>
                  <a:cubicBezTo>
                    <a:pt x="1286" y="344"/>
                    <a:pt x="1286" y="344"/>
                    <a:pt x="1286" y="344"/>
                  </a:cubicBezTo>
                  <a:cubicBezTo>
                    <a:pt x="1294" y="344"/>
                    <a:pt x="1294" y="344"/>
                    <a:pt x="1294" y="344"/>
                  </a:cubicBezTo>
                  <a:cubicBezTo>
                    <a:pt x="1294" y="340"/>
                    <a:pt x="1294" y="340"/>
                    <a:pt x="1294" y="340"/>
                  </a:cubicBezTo>
                  <a:cubicBezTo>
                    <a:pt x="1316" y="340"/>
                    <a:pt x="1316" y="340"/>
                    <a:pt x="1316" y="340"/>
                  </a:cubicBezTo>
                  <a:cubicBezTo>
                    <a:pt x="1316" y="335"/>
                    <a:pt x="1316" y="335"/>
                    <a:pt x="1316" y="335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20" y="318"/>
                    <a:pt x="1320" y="318"/>
                    <a:pt x="1320" y="318"/>
                  </a:cubicBezTo>
                  <a:cubicBezTo>
                    <a:pt x="1327" y="318"/>
                    <a:pt x="1327" y="318"/>
                    <a:pt x="1327" y="318"/>
                  </a:cubicBezTo>
                  <a:cubicBezTo>
                    <a:pt x="1330" y="327"/>
                    <a:pt x="1330" y="327"/>
                    <a:pt x="1330" y="327"/>
                  </a:cubicBezTo>
                  <a:cubicBezTo>
                    <a:pt x="1331" y="324"/>
                    <a:pt x="1331" y="324"/>
                    <a:pt x="1331" y="324"/>
                  </a:cubicBezTo>
                  <a:cubicBezTo>
                    <a:pt x="1337" y="323"/>
                    <a:pt x="1337" y="323"/>
                    <a:pt x="1337" y="323"/>
                  </a:cubicBezTo>
                  <a:cubicBezTo>
                    <a:pt x="1336" y="282"/>
                    <a:pt x="1336" y="282"/>
                    <a:pt x="1336" y="282"/>
                  </a:cubicBezTo>
                  <a:cubicBezTo>
                    <a:pt x="1342" y="283"/>
                    <a:pt x="1342" y="283"/>
                    <a:pt x="1342" y="283"/>
                  </a:cubicBezTo>
                  <a:cubicBezTo>
                    <a:pt x="1342" y="218"/>
                    <a:pt x="1342" y="218"/>
                    <a:pt x="1342" y="218"/>
                  </a:cubicBezTo>
                  <a:cubicBezTo>
                    <a:pt x="1351" y="218"/>
                    <a:pt x="1351" y="218"/>
                    <a:pt x="1351" y="218"/>
                  </a:cubicBezTo>
                  <a:cubicBezTo>
                    <a:pt x="1351" y="165"/>
                    <a:pt x="1351" y="165"/>
                    <a:pt x="1351" y="165"/>
                  </a:cubicBezTo>
                  <a:cubicBezTo>
                    <a:pt x="1353" y="162"/>
                    <a:pt x="1353" y="162"/>
                    <a:pt x="1353" y="162"/>
                  </a:cubicBezTo>
                  <a:cubicBezTo>
                    <a:pt x="1353" y="151"/>
                    <a:pt x="1353" y="151"/>
                    <a:pt x="1353" y="151"/>
                  </a:cubicBezTo>
                  <a:cubicBezTo>
                    <a:pt x="1361" y="151"/>
                    <a:pt x="1361" y="151"/>
                    <a:pt x="1361" y="151"/>
                  </a:cubicBezTo>
                  <a:cubicBezTo>
                    <a:pt x="1380" y="114"/>
                    <a:pt x="1380" y="114"/>
                    <a:pt x="1380" y="114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383" y="114"/>
                    <a:pt x="1383" y="114"/>
                    <a:pt x="1383" y="114"/>
                  </a:cubicBezTo>
                  <a:cubicBezTo>
                    <a:pt x="1401" y="152"/>
                    <a:pt x="1401" y="152"/>
                    <a:pt x="1401" y="152"/>
                  </a:cubicBezTo>
                  <a:cubicBezTo>
                    <a:pt x="1409" y="152"/>
                    <a:pt x="1409" y="152"/>
                    <a:pt x="1409" y="152"/>
                  </a:cubicBezTo>
                  <a:cubicBezTo>
                    <a:pt x="1409" y="164"/>
                    <a:pt x="1409" y="164"/>
                    <a:pt x="1409" y="164"/>
                  </a:cubicBezTo>
                  <a:cubicBezTo>
                    <a:pt x="1411" y="165"/>
                    <a:pt x="1411" y="165"/>
                    <a:pt x="1411" y="165"/>
                  </a:cubicBezTo>
                  <a:cubicBezTo>
                    <a:pt x="1411" y="218"/>
                    <a:pt x="1411" y="218"/>
                    <a:pt x="141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26" y="281"/>
                    <a:pt x="1426" y="281"/>
                    <a:pt x="1426" y="281"/>
                  </a:cubicBezTo>
                  <a:cubicBezTo>
                    <a:pt x="1426" y="338"/>
                    <a:pt x="1426" y="338"/>
                    <a:pt x="1426" y="338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41" y="332"/>
                    <a:pt x="1441" y="332"/>
                    <a:pt x="1441" y="332"/>
                  </a:cubicBezTo>
                  <a:cubicBezTo>
                    <a:pt x="1448" y="331"/>
                    <a:pt x="1448" y="331"/>
                    <a:pt x="1448" y="331"/>
                  </a:cubicBezTo>
                  <a:cubicBezTo>
                    <a:pt x="1450" y="335"/>
                    <a:pt x="1450" y="335"/>
                    <a:pt x="1450" y="335"/>
                  </a:cubicBezTo>
                  <a:cubicBezTo>
                    <a:pt x="1460" y="335"/>
                    <a:pt x="1460" y="335"/>
                    <a:pt x="1460" y="335"/>
                  </a:cubicBezTo>
                  <a:cubicBezTo>
                    <a:pt x="1460" y="410"/>
                    <a:pt x="1460" y="410"/>
                    <a:pt x="1460" y="410"/>
                  </a:cubicBezTo>
                  <a:cubicBezTo>
                    <a:pt x="0" y="410"/>
                    <a:pt x="0" y="410"/>
                    <a:pt x="0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D4C0E54B-CEFD-4DEA-9A8B-34B1CC0AA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1840" y="6178968"/>
              <a:ext cx="3252129" cy="423086"/>
            </a:xfrm>
            <a:custGeom>
              <a:avLst/>
              <a:gdLst>
                <a:gd name="T0" fmla="*/ 1427 w 1459"/>
                <a:gd name="T1" fmla="*/ 135 h 182"/>
                <a:gd name="T2" fmla="*/ 1413 w 1459"/>
                <a:gd name="T3" fmla="*/ 139 h 182"/>
                <a:gd name="T4" fmla="*/ 1361 w 1459"/>
                <a:gd name="T5" fmla="*/ 135 h 182"/>
                <a:gd name="T6" fmla="*/ 1268 w 1459"/>
                <a:gd name="T7" fmla="*/ 144 h 182"/>
                <a:gd name="T8" fmla="*/ 1257 w 1459"/>
                <a:gd name="T9" fmla="*/ 131 h 182"/>
                <a:gd name="T10" fmla="*/ 1255 w 1459"/>
                <a:gd name="T11" fmla="*/ 97 h 182"/>
                <a:gd name="T12" fmla="*/ 1238 w 1459"/>
                <a:gd name="T13" fmla="*/ 59 h 182"/>
                <a:gd name="T14" fmla="*/ 1231 w 1459"/>
                <a:gd name="T15" fmla="*/ 36 h 182"/>
                <a:gd name="T16" fmla="*/ 1227 w 1459"/>
                <a:gd name="T17" fmla="*/ 32 h 182"/>
                <a:gd name="T18" fmla="*/ 1221 w 1459"/>
                <a:gd name="T19" fmla="*/ 46 h 182"/>
                <a:gd name="T20" fmla="*/ 1202 w 1459"/>
                <a:gd name="T21" fmla="*/ 92 h 182"/>
                <a:gd name="T22" fmla="*/ 1196 w 1459"/>
                <a:gd name="T23" fmla="*/ 105 h 182"/>
                <a:gd name="T24" fmla="*/ 1199 w 1459"/>
                <a:gd name="T25" fmla="*/ 141 h 182"/>
                <a:gd name="T26" fmla="*/ 1148 w 1459"/>
                <a:gd name="T27" fmla="*/ 75 h 182"/>
                <a:gd name="T28" fmla="*/ 1124 w 1459"/>
                <a:gd name="T29" fmla="*/ 142 h 182"/>
                <a:gd name="T30" fmla="*/ 1006 w 1459"/>
                <a:gd name="T31" fmla="*/ 85 h 182"/>
                <a:gd name="T32" fmla="*/ 943 w 1459"/>
                <a:gd name="T33" fmla="*/ 130 h 182"/>
                <a:gd name="T34" fmla="*/ 843 w 1459"/>
                <a:gd name="T35" fmla="*/ 136 h 182"/>
                <a:gd name="T36" fmla="*/ 825 w 1459"/>
                <a:gd name="T37" fmla="*/ 92 h 182"/>
                <a:gd name="T38" fmla="*/ 770 w 1459"/>
                <a:gd name="T39" fmla="*/ 91 h 182"/>
                <a:gd name="T40" fmla="*/ 748 w 1459"/>
                <a:gd name="T41" fmla="*/ 141 h 182"/>
                <a:gd name="T42" fmla="*/ 714 w 1459"/>
                <a:gd name="T43" fmla="*/ 73 h 182"/>
                <a:gd name="T44" fmla="*/ 684 w 1459"/>
                <a:gd name="T45" fmla="*/ 8 h 182"/>
                <a:gd name="T46" fmla="*/ 629 w 1459"/>
                <a:gd name="T47" fmla="*/ 23 h 182"/>
                <a:gd name="T48" fmla="*/ 571 w 1459"/>
                <a:gd name="T49" fmla="*/ 47 h 182"/>
                <a:gd name="T50" fmla="*/ 546 w 1459"/>
                <a:gd name="T51" fmla="*/ 45 h 182"/>
                <a:gd name="T52" fmla="*/ 520 w 1459"/>
                <a:gd name="T53" fmla="*/ 57 h 182"/>
                <a:gd name="T54" fmla="*/ 506 w 1459"/>
                <a:gd name="T55" fmla="*/ 36 h 182"/>
                <a:gd name="T56" fmla="*/ 485 w 1459"/>
                <a:gd name="T57" fmla="*/ 57 h 182"/>
                <a:gd name="T58" fmla="*/ 476 w 1459"/>
                <a:gd name="T59" fmla="*/ 131 h 182"/>
                <a:gd name="T60" fmla="*/ 459 w 1459"/>
                <a:gd name="T61" fmla="*/ 146 h 182"/>
                <a:gd name="T62" fmla="*/ 440 w 1459"/>
                <a:gd name="T63" fmla="*/ 157 h 182"/>
                <a:gd name="T64" fmla="*/ 435 w 1459"/>
                <a:gd name="T65" fmla="*/ 122 h 182"/>
                <a:gd name="T66" fmla="*/ 401 w 1459"/>
                <a:gd name="T67" fmla="*/ 120 h 182"/>
                <a:gd name="T68" fmla="*/ 394 w 1459"/>
                <a:gd name="T69" fmla="*/ 98 h 182"/>
                <a:gd name="T70" fmla="*/ 379 w 1459"/>
                <a:gd name="T71" fmla="*/ 82 h 182"/>
                <a:gd name="T72" fmla="*/ 354 w 1459"/>
                <a:gd name="T73" fmla="*/ 86 h 182"/>
                <a:gd name="T74" fmla="*/ 342 w 1459"/>
                <a:gd name="T75" fmla="*/ 97 h 182"/>
                <a:gd name="T76" fmla="*/ 318 w 1459"/>
                <a:gd name="T77" fmla="*/ 155 h 182"/>
                <a:gd name="T78" fmla="*/ 294 w 1459"/>
                <a:gd name="T79" fmla="*/ 172 h 182"/>
                <a:gd name="T80" fmla="*/ 269 w 1459"/>
                <a:gd name="T81" fmla="*/ 148 h 182"/>
                <a:gd name="T82" fmla="*/ 258 w 1459"/>
                <a:gd name="T83" fmla="*/ 140 h 182"/>
                <a:gd name="T84" fmla="*/ 247 w 1459"/>
                <a:gd name="T85" fmla="*/ 118 h 182"/>
                <a:gd name="T86" fmla="*/ 247 w 1459"/>
                <a:gd name="T87" fmla="*/ 107 h 182"/>
                <a:gd name="T88" fmla="*/ 251 w 1459"/>
                <a:gd name="T89" fmla="*/ 92 h 182"/>
                <a:gd name="T90" fmla="*/ 251 w 1459"/>
                <a:gd name="T91" fmla="*/ 81 h 182"/>
                <a:gd name="T92" fmla="*/ 247 w 1459"/>
                <a:gd name="T93" fmla="*/ 66 h 182"/>
                <a:gd name="T94" fmla="*/ 247 w 1459"/>
                <a:gd name="T95" fmla="*/ 55 h 182"/>
                <a:gd name="T96" fmla="*/ 251 w 1459"/>
                <a:gd name="T97" fmla="*/ 23 h 182"/>
                <a:gd name="T98" fmla="*/ 182 w 1459"/>
                <a:gd name="T99" fmla="*/ 40 h 182"/>
                <a:gd name="T100" fmla="*/ 178 w 1459"/>
                <a:gd name="T101" fmla="*/ 55 h 182"/>
                <a:gd name="T102" fmla="*/ 178 w 1459"/>
                <a:gd name="T103" fmla="*/ 66 h 182"/>
                <a:gd name="T104" fmla="*/ 182 w 1459"/>
                <a:gd name="T105" fmla="*/ 81 h 182"/>
                <a:gd name="T106" fmla="*/ 182 w 1459"/>
                <a:gd name="T107" fmla="*/ 92 h 182"/>
                <a:gd name="T108" fmla="*/ 178 w 1459"/>
                <a:gd name="T109" fmla="*/ 107 h 182"/>
                <a:gd name="T110" fmla="*/ 178 w 1459"/>
                <a:gd name="T111" fmla="*/ 118 h 182"/>
                <a:gd name="T112" fmla="*/ 173 w 1459"/>
                <a:gd name="T113" fmla="*/ 114 h 182"/>
                <a:gd name="T114" fmla="*/ 112 w 1459"/>
                <a:gd name="T115" fmla="*/ 110 h 182"/>
                <a:gd name="T116" fmla="*/ 89 w 1459"/>
                <a:gd name="T117" fmla="*/ 128 h 182"/>
                <a:gd name="T118" fmla="*/ 26 w 1459"/>
                <a:gd name="T119" fmla="*/ 128 h 182"/>
                <a:gd name="T120" fmla="*/ 14 w 1459"/>
                <a:gd name="T121" fmla="*/ 92 h 182"/>
                <a:gd name="T122" fmla="*/ 0 w 1459"/>
                <a:gd name="T123" fmla="*/ 14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9" h="182">
                  <a:moveTo>
                    <a:pt x="1459" y="182"/>
                  </a:moveTo>
                  <a:cubicBezTo>
                    <a:pt x="1459" y="138"/>
                    <a:pt x="1459" y="138"/>
                    <a:pt x="1459" y="138"/>
                  </a:cubicBezTo>
                  <a:cubicBezTo>
                    <a:pt x="1457" y="138"/>
                    <a:pt x="1455" y="138"/>
                    <a:pt x="1453" y="138"/>
                  </a:cubicBezTo>
                  <a:cubicBezTo>
                    <a:pt x="1453" y="136"/>
                    <a:pt x="1453" y="133"/>
                    <a:pt x="1453" y="131"/>
                  </a:cubicBezTo>
                  <a:cubicBezTo>
                    <a:pt x="1448" y="131"/>
                    <a:pt x="1443" y="131"/>
                    <a:pt x="1438" y="131"/>
                  </a:cubicBezTo>
                  <a:cubicBezTo>
                    <a:pt x="1437" y="132"/>
                    <a:pt x="1436" y="134"/>
                    <a:pt x="1435" y="135"/>
                  </a:cubicBezTo>
                  <a:cubicBezTo>
                    <a:pt x="1432" y="135"/>
                    <a:pt x="1429" y="135"/>
                    <a:pt x="1427" y="135"/>
                  </a:cubicBezTo>
                  <a:cubicBezTo>
                    <a:pt x="1427" y="134"/>
                    <a:pt x="1427" y="132"/>
                    <a:pt x="1427" y="131"/>
                  </a:cubicBezTo>
                  <a:cubicBezTo>
                    <a:pt x="1425" y="131"/>
                    <a:pt x="1423" y="131"/>
                    <a:pt x="1420" y="131"/>
                  </a:cubicBezTo>
                  <a:cubicBezTo>
                    <a:pt x="1420" y="132"/>
                    <a:pt x="1420" y="134"/>
                    <a:pt x="1420" y="135"/>
                  </a:cubicBezTo>
                  <a:cubicBezTo>
                    <a:pt x="1419" y="135"/>
                    <a:pt x="1417" y="135"/>
                    <a:pt x="1416" y="135"/>
                  </a:cubicBezTo>
                  <a:cubicBezTo>
                    <a:pt x="1416" y="138"/>
                    <a:pt x="1416" y="141"/>
                    <a:pt x="1416" y="144"/>
                  </a:cubicBezTo>
                  <a:cubicBezTo>
                    <a:pt x="1415" y="144"/>
                    <a:pt x="1414" y="144"/>
                    <a:pt x="1413" y="144"/>
                  </a:cubicBezTo>
                  <a:cubicBezTo>
                    <a:pt x="1413" y="142"/>
                    <a:pt x="1413" y="141"/>
                    <a:pt x="1413" y="139"/>
                  </a:cubicBezTo>
                  <a:cubicBezTo>
                    <a:pt x="1412" y="139"/>
                    <a:pt x="1411" y="139"/>
                    <a:pt x="1410" y="139"/>
                  </a:cubicBezTo>
                  <a:cubicBezTo>
                    <a:pt x="1408" y="138"/>
                    <a:pt x="1406" y="136"/>
                    <a:pt x="1405" y="135"/>
                  </a:cubicBezTo>
                  <a:cubicBezTo>
                    <a:pt x="1403" y="135"/>
                    <a:pt x="1402" y="135"/>
                    <a:pt x="1400" y="135"/>
                  </a:cubicBezTo>
                  <a:cubicBezTo>
                    <a:pt x="1400" y="121"/>
                    <a:pt x="1400" y="107"/>
                    <a:pt x="1400" y="92"/>
                  </a:cubicBezTo>
                  <a:cubicBezTo>
                    <a:pt x="1398" y="89"/>
                    <a:pt x="1396" y="86"/>
                    <a:pt x="1394" y="83"/>
                  </a:cubicBezTo>
                  <a:cubicBezTo>
                    <a:pt x="1383" y="83"/>
                    <a:pt x="1372" y="83"/>
                    <a:pt x="1361" y="83"/>
                  </a:cubicBezTo>
                  <a:cubicBezTo>
                    <a:pt x="1361" y="100"/>
                    <a:pt x="1361" y="117"/>
                    <a:pt x="1361" y="135"/>
                  </a:cubicBezTo>
                  <a:cubicBezTo>
                    <a:pt x="1357" y="135"/>
                    <a:pt x="1352" y="135"/>
                    <a:pt x="1347" y="135"/>
                  </a:cubicBezTo>
                  <a:cubicBezTo>
                    <a:pt x="1347" y="100"/>
                    <a:pt x="1347" y="66"/>
                    <a:pt x="1347" y="32"/>
                  </a:cubicBezTo>
                  <a:cubicBezTo>
                    <a:pt x="1338" y="23"/>
                    <a:pt x="1318" y="23"/>
                    <a:pt x="1308" y="32"/>
                  </a:cubicBezTo>
                  <a:cubicBezTo>
                    <a:pt x="1308" y="45"/>
                    <a:pt x="1308" y="59"/>
                    <a:pt x="1308" y="72"/>
                  </a:cubicBezTo>
                  <a:cubicBezTo>
                    <a:pt x="1304" y="72"/>
                    <a:pt x="1299" y="72"/>
                    <a:pt x="1294" y="72"/>
                  </a:cubicBezTo>
                  <a:cubicBezTo>
                    <a:pt x="1285" y="74"/>
                    <a:pt x="1277" y="75"/>
                    <a:pt x="1268" y="77"/>
                  </a:cubicBezTo>
                  <a:cubicBezTo>
                    <a:pt x="1268" y="99"/>
                    <a:pt x="1268" y="122"/>
                    <a:pt x="1268" y="144"/>
                  </a:cubicBezTo>
                  <a:cubicBezTo>
                    <a:pt x="1266" y="144"/>
                    <a:pt x="1264" y="144"/>
                    <a:pt x="1261" y="144"/>
                  </a:cubicBezTo>
                  <a:cubicBezTo>
                    <a:pt x="1261" y="143"/>
                    <a:pt x="1261" y="142"/>
                    <a:pt x="1261" y="140"/>
                  </a:cubicBezTo>
                  <a:cubicBezTo>
                    <a:pt x="1260" y="140"/>
                    <a:pt x="1258" y="140"/>
                    <a:pt x="1257" y="140"/>
                  </a:cubicBezTo>
                  <a:cubicBezTo>
                    <a:pt x="1257" y="139"/>
                    <a:pt x="1257" y="138"/>
                    <a:pt x="1257" y="137"/>
                  </a:cubicBezTo>
                  <a:cubicBezTo>
                    <a:pt x="1258" y="137"/>
                    <a:pt x="1259" y="136"/>
                    <a:pt x="1260" y="136"/>
                  </a:cubicBezTo>
                  <a:cubicBezTo>
                    <a:pt x="1260" y="135"/>
                    <a:pt x="1260" y="134"/>
                    <a:pt x="1260" y="133"/>
                  </a:cubicBezTo>
                  <a:cubicBezTo>
                    <a:pt x="1259" y="132"/>
                    <a:pt x="1258" y="132"/>
                    <a:pt x="1257" y="131"/>
                  </a:cubicBezTo>
                  <a:cubicBezTo>
                    <a:pt x="1257" y="124"/>
                    <a:pt x="1257" y="117"/>
                    <a:pt x="1257" y="109"/>
                  </a:cubicBezTo>
                  <a:cubicBezTo>
                    <a:pt x="1258" y="109"/>
                    <a:pt x="1259" y="108"/>
                    <a:pt x="1260" y="108"/>
                  </a:cubicBezTo>
                  <a:cubicBezTo>
                    <a:pt x="1260" y="107"/>
                    <a:pt x="1260" y="106"/>
                    <a:pt x="1260" y="105"/>
                  </a:cubicBezTo>
                  <a:cubicBezTo>
                    <a:pt x="1259" y="105"/>
                    <a:pt x="1258" y="104"/>
                    <a:pt x="1257" y="103"/>
                  </a:cubicBezTo>
                  <a:cubicBezTo>
                    <a:pt x="1257" y="103"/>
                    <a:pt x="1257" y="102"/>
                    <a:pt x="1257" y="101"/>
                  </a:cubicBezTo>
                  <a:cubicBezTo>
                    <a:pt x="1256" y="101"/>
                    <a:pt x="1256" y="101"/>
                    <a:pt x="1255" y="101"/>
                  </a:cubicBezTo>
                  <a:cubicBezTo>
                    <a:pt x="1255" y="100"/>
                    <a:pt x="1255" y="99"/>
                    <a:pt x="1255" y="97"/>
                  </a:cubicBezTo>
                  <a:cubicBezTo>
                    <a:pt x="1256" y="97"/>
                    <a:pt x="1256" y="97"/>
                    <a:pt x="1257" y="97"/>
                  </a:cubicBezTo>
                  <a:cubicBezTo>
                    <a:pt x="1257" y="96"/>
                    <a:pt x="1257" y="95"/>
                    <a:pt x="1257" y="94"/>
                  </a:cubicBezTo>
                  <a:cubicBezTo>
                    <a:pt x="1256" y="93"/>
                    <a:pt x="1255" y="93"/>
                    <a:pt x="1254" y="92"/>
                  </a:cubicBezTo>
                  <a:cubicBezTo>
                    <a:pt x="1252" y="80"/>
                    <a:pt x="1250" y="70"/>
                    <a:pt x="1238" y="64"/>
                  </a:cubicBezTo>
                  <a:cubicBezTo>
                    <a:pt x="1239" y="64"/>
                    <a:pt x="1239" y="64"/>
                    <a:pt x="1240" y="63"/>
                  </a:cubicBezTo>
                  <a:cubicBezTo>
                    <a:pt x="1240" y="62"/>
                    <a:pt x="1240" y="61"/>
                    <a:pt x="1240" y="60"/>
                  </a:cubicBezTo>
                  <a:cubicBezTo>
                    <a:pt x="1239" y="60"/>
                    <a:pt x="1238" y="59"/>
                    <a:pt x="1238" y="59"/>
                  </a:cubicBezTo>
                  <a:cubicBezTo>
                    <a:pt x="1238" y="57"/>
                    <a:pt x="1238" y="56"/>
                    <a:pt x="1238" y="55"/>
                  </a:cubicBezTo>
                  <a:cubicBezTo>
                    <a:pt x="1237" y="55"/>
                    <a:pt x="1236" y="55"/>
                    <a:pt x="1236" y="55"/>
                  </a:cubicBezTo>
                  <a:cubicBezTo>
                    <a:pt x="1236" y="52"/>
                    <a:pt x="1236" y="49"/>
                    <a:pt x="1236" y="46"/>
                  </a:cubicBezTo>
                  <a:cubicBezTo>
                    <a:pt x="1236" y="46"/>
                    <a:pt x="1237" y="46"/>
                    <a:pt x="1237" y="46"/>
                  </a:cubicBezTo>
                  <a:cubicBezTo>
                    <a:pt x="1237" y="45"/>
                    <a:pt x="1237" y="45"/>
                    <a:pt x="1237" y="44"/>
                  </a:cubicBezTo>
                  <a:cubicBezTo>
                    <a:pt x="1236" y="44"/>
                    <a:pt x="1236" y="43"/>
                    <a:pt x="1235" y="43"/>
                  </a:cubicBezTo>
                  <a:cubicBezTo>
                    <a:pt x="1234" y="41"/>
                    <a:pt x="1232" y="38"/>
                    <a:pt x="1231" y="36"/>
                  </a:cubicBezTo>
                  <a:cubicBezTo>
                    <a:pt x="1231" y="36"/>
                    <a:pt x="1231" y="35"/>
                    <a:pt x="1231" y="35"/>
                  </a:cubicBezTo>
                  <a:cubicBezTo>
                    <a:pt x="1231" y="35"/>
                    <a:pt x="1230" y="35"/>
                    <a:pt x="1230" y="35"/>
                  </a:cubicBezTo>
                  <a:cubicBezTo>
                    <a:pt x="1230" y="34"/>
                    <a:pt x="1230" y="33"/>
                    <a:pt x="1230" y="32"/>
                  </a:cubicBezTo>
                  <a:cubicBezTo>
                    <a:pt x="1232" y="29"/>
                    <a:pt x="1231" y="24"/>
                    <a:pt x="1229" y="21"/>
                  </a:cubicBezTo>
                  <a:cubicBezTo>
                    <a:pt x="1228" y="18"/>
                    <a:pt x="1228" y="18"/>
                    <a:pt x="1228" y="18"/>
                  </a:cubicBezTo>
                  <a:cubicBezTo>
                    <a:pt x="1227" y="21"/>
                    <a:pt x="1227" y="21"/>
                    <a:pt x="1227" y="21"/>
                  </a:cubicBezTo>
                  <a:cubicBezTo>
                    <a:pt x="1225" y="24"/>
                    <a:pt x="1225" y="29"/>
                    <a:pt x="1227" y="32"/>
                  </a:cubicBezTo>
                  <a:cubicBezTo>
                    <a:pt x="1227" y="33"/>
                    <a:pt x="1227" y="34"/>
                    <a:pt x="1227" y="35"/>
                  </a:cubicBezTo>
                  <a:cubicBezTo>
                    <a:pt x="1227" y="35"/>
                    <a:pt x="1226" y="35"/>
                    <a:pt x="1226" y="35"/>
                  </a:cubicBezTo>
                  <a:cubicBezTo>
                    <a:pt x="1226" y="35"/>
                    <a:pt x="1226" y="36"/>
                    <a:pt x="1226" y="36"/>
                  </a:cubicBezTo>
                  <a:cubicBezTo>
                    <a:pt x="1224" y="39"/>
                    <a:pt x="1223" y="41"/>
                    <a:pt x="1221" y="43"/>
                  </a:cubicBezTo>
                  <a:cubicBezTo>
                    <a:pt x="1221" y="43"/>
                    <a:pt x="1220" y="44"/>
                    <a:pt x="1219" y="44"/>
                  </a:cubicBezTo>
                  <a:cubicBezTo>
                    <a:pt x="1219" y="45"/>
                    <a:pt x="1219" y="45"/>
                    <a:pt x="1219" y="46"/>
                  </a:cubicBezTo>
                  <a:cubicBezTo>
                    <a:pt x="1220" y="46"/>
                    <a:pt x="1220" y="46"/>
                    <a:pt x="1221" y="46"/>
                  </a:cubicBezTo>
                  <a:cubicBezTo>
                    <a:pt x="1221" y="49"/>
                    <a:pt x="1221" y="52"/>
                    <a:pt x="1221" y="55"/>
                  </a:cubicBezTo>
                  <a:cubicBezTo>
                    <a:pt x="1220" y="55"/>
                    <a:pt x="1220" y="55"/>
                    <a:pt x="1219" y="55"/>
                  </a:cubicBezTo>
                  <a:cubicBezTo>
                    <a:pt x="1219" y="56"/>
                    <a:pt x="1219" y="57"/>
                    <a:pt x="1219" y="59"/>
                  </a:cubicBezTo>
                  <a:cubicBezTo>
                    <a:pt x="1218" y="59"/>
                    <a:pt x="1217" y="60"/>
                    <a:pt x="1216" y="60"/>
                  </a:cubicBezTo>
                  <a:cubicBezTo>
                    <a:pt x="1216" y="61"/>
                    <a:pt x="1216" y="62"/>
                    <a:pt x="1216" y="63"/>
                  </a:cubicBezTo>
                  <a:cubicBezTo>
                    <a:pt x="1217" y="63"/>
                    <a:pt x="1217" y="64"/>
                    <a:pt x="1218" y="64"/>
                  </a:cubicBezTo>
                  <a:cubicBezTo>
                    <a:pt x="1206" y="70"/>
                    <a:pt x="1203" y="80"/>
                    <a:pt x="1202" y="92"/>
                  </a:cubicBezTo>
                  <a:cubicBezTo>
                    <a:pt x="1201" y="93"/>
                    <a:pt x="1200" y="94"/>
                    <a:pt x="1199" y="94"/>
                  </a:cubicBezTo>
                  <a:cubicBezTo>
                    <a:pt x="1199" y="95"/>
                    <a:pt x="1199" y="96"/>
                    <a:pt x="1199" y="97"/>
                  </a:cubicBezTo>
                  <a:cubicBezTo>
                    <a:pt x="1200" y="97"/>
                    <a:pt x="1200" y="97"/>
                    <a:pt x="1201" y="97"/>
                  </a:cubicBezTo>
                  <a:cubicBezTo>
                    <a:pt x="1201" y="98"/>
                    <a:pt x="1201" y="100"/>
                    <a:pt x="1201" y="101"/>
                  </a:cubicBezTo>
                  <a:cubicBezTo>
                    <a:pt x="1200" y="101"/>
                    <a:pt x="1200" y="101"/>
                    <a:pt x="1199" y="101"/>
                  </a:cubicBezTo>
                  <a:cubicBezTo>
                    <a:pt x="1199" y="102"/>
                    <a:pt x="1199" y="103"/>
                    <a:pt x="1199" y="103"/>
                  </a:cubicBezTo>
                  <a:cubicBezTo>
                    <a:pt x="1198" y="104"/>
                    <a:pt x="1197" y="104"/>
                    <a:pt x="1196" y="105"/>
                  </a:cubicBezTo>
                  <a:cubicBezTo>
                    <a:pt x="1196" y="106"/>
                    <a:pt x="1196" y="107"/>
                    <a:pt x="1196" y="108"/>
                  </a:cubicBezTo>
                  <a:cubicBezTo>
                    <a:pt x="1197" y="108"/>
                    <a:pt x="1198" y="109"/>
                    <a:pt x="1199" y="109"/>
                  </a:cubicBezTo>
                  <a:cubicBezTo>
                    <a:pt x="1199" y="116"/>
                    <a:pt x="1199" y="124"/>
                    <a:pt x="1199" y="131"/>
                  </a:cubicBezTo>
                  <a:cubicBezTo>
                    <a:pt x="1198" y="132"/>
                    <a:pt x="1197" y="132"/>
                    <a:pt x="1196" y="133"/>
                  </a:cubicBezTo>
                  <a:cubicBezTo>
                    <a:pt x="1196" y="134"/>
                    <a:pt x="1196" y="135"/>
                    <a:pt x="1196" y="136"/>
                  </a:cubicBezTo>
                  <a:cubicBezTo>
                    <a:pt x="1197" y="136"/>
                    <a:pt x="1198" y="137"/>
                    <a:pt x="1199" y="137"/>
                  </a:cubicBezTo>
                  <a:cubicBezTo>
                    <a:pt x="1199" y="138"/>
                    <a:pt x="1199" y="139"/>
                    <a:pt x="1199" y="141"/>
                  </a:cubicBezTo>
                  <a:cubicBezTo>
                    <a:pt x="1196" y="142"/>
                    <a:pt x="1194" y="143"/>
                    <a:pt x="1191" y="144"/>
                  </a:cubicBezTo>
                  <a:cubicBezTo>
                    <a:pt x="1189" y="144"/>
                    <a:pt x="1186" y="144"/>
                    <a:pt x="1183" y="144"/>
                  </a:cubicBezTo>
                  <a:cubicBezTo>
                    <a:pt x="1183" y="125"/>
                    <a:pt x="1183" y="107"/>
                    <a:pt x="1183" y="88"/>
                  </a:cubicBezTo>
                  <a:cubicBezTo>
                    <a:pt x="1176" y="88"/>
                    <a:pt x="1169" y="88"/>
                    <a:pt x="1162" y="88"/>
                  </a:cubicBezTo>
                  <a:cubicBezTo>
                    <a:pt x="1162" y="83"/>
                    <a:pt x="1162" y="77"/>
                    <a:pt x="1162" y="72"/>
                  </a:cubicBezTo>
                  <a:cubicBezTo>
                    <a:pt x="1159" y="72"/>
                    <a:pt x="1155" y="72"/>
                    <a:pt x="1152" y="72"/>
                  </a:cubicBezTo>
                  <a:cubicBezTo>
                    <a:pt x="1151" y="73"/>
                    <a:pt x="1149" y="74"/>
                    <a:pt x="1148" y="75"/>
                  </a:cubicBezTo>
                  <a:cubicBezTo>
                    <a:pt x="1148" y="77"/>
                    <a:pt x="1148" y="78"/>
                    <a:pt x="1148" y="80"/>
                  </a:cubicBezTo>
                  <a:cubicBezTo>
                    <a:pt x="1146" y="80"/>
                    <a:pt x="1144" y="80"/>
                    <a:pt x="1143" y="80"/>
                  </a:cubicBezTo>
                  <a:cubicBezTo>
                    <a:pt x="1141" y="81"/>
                    <a:pt x="1139" y="82"/>
                    <a:pt x="1137" y="83"/>
                  </a:cubicBezTo>
                  <a:cubicBezTo>
                    <a:pt x="1137" y="85"/>
                    <a:pt x="1137" y="86"/>
                    <a:pt x="1137" y="88"/>
                  </a:cubicBezTo>
                  <a:cubicBezTo>
                    <a:pt x="1135" y="88"/>
                    <a:pt x="1133" y="88"/>
                    <a:pt x="1131" y="88"/>
                  </a:cubicBezTo>
                  <a:cubicBezTo>
                    <a:pt x="1131" y="106"/>
                    <a:pt x="1131" y="124"/>
                    <a:pt x="1131" y="142"/>
                  </a:cubicBezTo>
                  <a:cubicBezTo>
                    <a:pt x="1128" y="142"/>
                    <a:pt x="1126" y="142"/>
                    <a:pt x="1124" y="142"/>
                  </a:cubicBezTo>
                  <a:cubicBezTo>
                    <a:pt x="1124" y="98"/>
                    <a:pt x="1124" y="53"/>
                    <a:pt x="1124" y="8"/>
                  </a:cubicBezTo>
                  <a:cubicBezTo>
                    <a:pt x="1123" y="7"/>
                    <a:pt x="1122" y="6"/>
                    <a:pt x="1121" y="5"/>
                  </a:cubicBezTo>
                  <a:cubicBezTo>
                    <a:pt x="1115" y="4"/>
                    <a:pt x="1110" y="2"/>
                    <a:pt x="1104" y="0"/>
                  </a:cubicBezTo>
                  <a:cubicBezTo>
                    <a:pt x="1088" y="3"/>
                    <a:pt x="1072" y="6"/>
                    <a:pt x="1056" y="8"/>
                  </a:cubicBezTo>
                  <a:cubicBezTo>
                    <a:pt x="1052" y="10"/>
                    <a:pt x="1048" y="11"/>
                    <a:pt x="1045" y="13"/>
                  </a:cubicBezTo>
                  <a:cubicBezTo>
                    <a:pt x="1045" y="37"/>
                    <a:pt x="1045" y="61"/>
                    <a:pt x="1045" y="85"/>
                  </a:cubicBezTo>
                  <a:cubicBezTo>
                    <a:pt x="1032" y="85"/>
                    <a:pt x="1019" y="85"/>
                    <a:pt x="1006" y="85"/>
                  </a:cubicBezTo>
                  <a:cubicBezTo>
                    <a:pt x="999" y="87"/>
                    <a:pt x="992" y="89"/>
                    <a:pt x="985" y="91"/>
                  </a:cubicBezTo>
                  <a:cubicBezTo>
                    <a:pt x="985" y="106"/>
                    <a:pt x="985" y="121"/>
                    <a:pt x="985" y="136"/>
                  </a:cubicBezTo>
                  <a:cubicBezTo>
                    <a:pt x="983" y="136"/>
                    <a:pt x="980" y="136"/>
                    <a:pt x="978" y="136"/>
                  </a:cubicBezTo>
                  <a:cubicBezTo>
                    <a:pt x="978" y="135"/>
                    <a:pt x="978" y="134"/>
                    <a:pt x="978" y="133"/>
                  </a:cubicBezTo>
                  <a:cubicBezTo>
                    <a:pt x="975" y="133"/>
                    <a:pt x="972" y="133"/>
                    <a:pt x="970" y="133"/>
                  </a:cubicBezTo>
                  <a:cubicBezTo>
                    <a:pt x="970" y="132"/>
                    <a:pt x="970" y="131"/>
                    <a:pt x="970" y="130"/>
                  </a:cubicBezTo>
                  <a:cubicBezTo>
                    <a:pt x="961" y="130"/>
                    <a:pt x="952" y="130"/>
                    <a:pt x="943" y="130"/>
                  </a:cubicBezTo>
                  <a:cubicBezTo>
                    <a:pt x="943" y="128"/>
                    <a:pt x="943" y="127"/>
                    <a:pt x="943" y="125"/>
                  </a:cubicBezTo>
                  <a:cubicBezTo>
                    <a:pt x="929" y="125"/>
                    <a:pt x="915" y="125"/>
                    <a:pt x="901" y="125"/>
                  </a:cubicBezTo>
                  <a:cubicBezTo>
                    <a:pt x="901" y="128"/>
                    <a:pt x="901" y="130"/>
                    <a:pt x="901" y="133"/>
                  </a:cubicBezTo>
                  <a:cubicBezTo>
                    <a:pt x="895" y="133"/>
                    <a:pt x="888" y="133"/>
                    <a:pt x="881" y="133"/>
                  </a:cubicBezTo>
                  <a:cubicBezTo>
                    <a:pt x="881" y="138"/>
                    <a:pt x="881" y="142"/>
                    <a:pt x="881" y="147"/>
                  </a:cubicBezTo>
                  <a:cubicBezTo>
                    <a:pt x="868" y="148"/>
                    <a:pt x="856" y="149"/>
                    <a:pt x="843" y="150"/>
                  </a:cubicBezTo>
                  <a:cubicBezTo>
                    <a:pt x="843" y="145"/>
                    <a:pt x="843" y="141"/>
                    <a:pt x="843" y="136"/>
                  </a:cubicBezTo>
                  <a:cubicBezTo>
                    <a:pt x="841" y="136"/>
                    <a:pt x="839" y="136"/>
                    <a:pt x="837" y="136"/>
                  </a:cubicBezTo>
                  <a:cubicBezTo>
                    <a:pt x="837" y="133"/>
                    <a:pt x="837" y="130"/>
                    <a:pt x="837" y="127"/>
                  </a:cubicBezTo>
                  <a:cubicBezTo>
                    <a:pt x="836" y="127"/>
                    <a:pt x="835" y="127"/>
                    <a:pt x="834" y="127"/>
                  </a:cubicBezTo>
                  <a:cubicBezTo>
                    <a:pt x="834" y="120"/>
                    <a:pt x="834" y="114"/>
                    <a:pt x="834" y="108"/>
                  </a:cubicBezTo>
                  <a:cubicBezTo>
                    <a:pt x="833" y="108"/>
                    <a:pt x="832" y="108"/>
                    <a:pt x="831" y="108"/>
                  </a:cubicBezTo>
                  <a:cubicBezTo>
                    <a:pt x="831" y="103"/>
                    <a:pt x="831" y="97"/>
                    <a:pt x="831" y="92"/>
                  </a:cubicBezTo>
                  <a:cubicBezTo>
                    <a:pt x="829" y="92"/>
                    <a:pt x="827" y="92"/>
                    <a:pt x="825" y="92"/>
                  </a:cubicBezTo>
                  <a:cubicBezTo>
                    <a:pt x="825" y="92"/>
                    <a:pt x="825" y="93"/>
                    <a:pt x="825" y="94"/>
                  </a:cubicBezTo>
                  <a:cubicBezTo>
                    <a:pt x="817" y="90"/>
                    <a:pt x="810" y="86"/>
                    <a:pt x="802" y="82"/>
                  </a:cubicBezTo>
                  <a:cubicBezTo>
                    <a:pt x="801" y="79"/>
                    <a:pt x="801" y="76"/>
                    <a:pt x="800" y="73"/>
                  </a:cubicBezTo>
                  <a:cubicBezTo>
                    <a:pt x="800" y="76"/>
                    <a:pt x="800" y="79"/>
                    <a:pt x="799" y="82"/>
                  </a:cubicBezTo>
                  <a:cubicBezTo>
                    <a:pt x="792" y="85"/>
                    <a:pt x="784" y="89"/>
                    <a:pt x="777" y="92"/>
                  </a:cubicBezTo>
                  <a:cubicBezTo>
                    <a:pt x="777" y="92"/>
                    <a:pt x="777" y="91"/>
                    <a:pt x="777" y="91"/>
                  </a:cubicBezTo>
                  <a:cubicBezTo>
                    <a:pt x="774" y="91"/>
                    <a:pt x="772" y="91"/>
                    <a:pt x="770" y="91"/>
                  </a:cubicBezTo>
                  <a:cubicBezTo>
                    <a:pt x="770" y="97"/>
                    <a:pt x="770" y="102"/>
                    <a:pt x="770" y="108"/>
                  </a:cubicBezTo>
                  <a:cubicBezTo>
                    <a:pt x="769" y="108"/>
                    <a:pt x="768" y="108"/>
                    <a:pt x="767" y="108"/>
                  </a:cubicBezTo>
                  <a:cubicBezTo>
                    <a:pt x="767" y="114"/>
                    <a:pt x="767" y="119"/>
                    <a:pt x="767" y="125"/>
                  </a:cubicBezTo>
                  <a:cubicBezTo>
                    <a:pt x="766" y="125"/>
                    <a:pt x="764" y="125"/>
                    <a:pt x="763" y="125"/>
                  </a:cubicBezTo>
                  <a:cubicBezTo>
                    <a:pt x="763" y="129"/>
                    <a:pt x="763" y="133"/>
                    <a:pt x="763" y="138"/>
                  </a:cubicBezTo>
                  <a:cubicBezTo>
                    <a:pt x="758" y="138"/>
                    <a:pt x="753" y="138"/>
                    <a:pt x="748" y="138"/>
                  </a:cubicBezTo>
                  <a:cubicBezTo>
                    <a:pt x="748" y="139"/>
                    <a:pt x="748" y="140"/>
                    <a:pt x="748" y="141"/>
                  </a:cubicBezTo>
                  <a:cubicBezTo>
                    <a:pt x="734" y="139"/>
                    <a:pt x="734" y="139"/>
                    <a:pt x="734" y="139"/>
                  </a:cubicBezTo>
                  <a:cubicBezTo>
                    <a:pt x="734" y="71"/>
                    <a:pt x="734" y="71"/>
                    <a:pt x="734" y="71"/>
                  </a:cubicBezTo>
                  <a:cubicBezTo>
                    <a:pt x="727" y="71"/>
                    <a:pt x="727" y="71"/>
                    <a:pt x="727" y="71"/>
                  </a:cubicBezTo>
                  <a:cubicBezTo>
                    <a:pt x="719" y="75"/>
                    <a:pt x="719" y="75"/>
                    <a:pt x="719" y="75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7" y="71"/>
                    <a:pt x="717" y="71"/>
                    <a:pt x="717" y="71"/>
                  </a:cubicBezTo>
                  <a:cubicBezTo>
                    <a:pt x="714" y="73"/>
                    <a:pt x="714" y="73"/>
                    <a:pt x="714" y="73"/>
                  </a:cubicBezTo>
                  <a:cubicBezTo>
                    <a:pt x="714" y="110"/>
                    <a:pt x="714" y="110"/>
                    <a:pt x="714" y="110"/>
                  </a:cubicBezTo>
                  <a:cubicBezTo>
                    <a:pt x="706" y="110"/>
                    <a:pt x="706" y="110"/>
                    <a:pt x="706" y="110"/>
                  </a:cubicBezTo>
                  <a:cubicBezTo>
                    <a:pt x="706" y="53"/>
                    <a:pt x="706" y="53"/>
                    <a:pt x="706" y="53"/>
                  </a:cubicBezTo>
                  <a:cubicBezTo>
                    <a:pt x="701" y="53"/>
                    <a:pt x="701" y="53"/>
                    <a:pt x="701" y="53"/>
                  </a:cubicBezTo>
                  <a:cubicBezTo>
                    <a:pt x="701" y="14"/>
                    <a:pt x="701" y="14"/>
                    <a:pt x="701" y="14"/>
                  </a:cubicBezTo>
                  <a:cubicBezTo>
                    <a:pt x="684" y="14"/>
                    <a:pt x="684" y="14"/>
                    <a:pt x="684" y="14"/>
                  </a:cubicBezTo>
                  <a:cubicBezTo>
                    <a:pt x="684" y="8"/>
                    <a:pt x="684" y="8"/>
                    <a:pt x="684" y="8"/>
                  </a:cubicBezTo>
                  <a:cubicBezTo>
                    <a:pt x="667" y="8"/>
                    <a:pt x="667" y="8"/>
                    <a:pt x="667" y="8"/>
                  </a:cubicBezTo>
                  <a:cubicBezTo>
                    <a:pt x="660" y="14"/>
                    <a:pt x="660" y="14"/>
                    <a:pt x="660" y="14"/>
                  </a:cubicBezTo>
                  <a:cubicBezTo>
                    <a:pt x="647" y="14"/>
                    <a:pt x="647" y="14"/>
                    <a:pt x="647" y="14"/>
                  </a:cubicBezTo>
                  <a:cubicBezTo>
                    <a:pt x="637" y="19"/>
                    <a:pt x="637" y="19"/>
                    <a:pt x="637" y="19"/>
                  </a:cubicBezTo>
                  <a:cubicBezTo>
                    <a:pt x="637" y="55"/>
                    <a:pt x="637" y="55"/>
                    <a:pt x="637" y="55"/>
                  </a:cubicBezTo>
                  <a:cubicBezTo>
                    <a:pt x="629" y="55"/>
                    <a:pt x="629" y="55"/>
                    <a:pt x="629" y="55"/>
                  </a:cubicBezTo>
                  <a:cubicBezTo>
                    <a:pt x="629" y="23"/>
                    <a:pt x="629" y="23"/>
                    <a:pt x="629" y="23"/>
                  </a:cubicBezTo>
                  <a:cubicBezTo>
                    <a:pt x="584" y="23"/>
                    <a:pt x="584" y="23"/>
                    <a:pt x="584" y="23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2" y="43"/>
                    <a:pt x="582" y="43"/>
                    <a:pt x="582" y="43"/>
                  </a:cubicBezTo>
                  <a:cubicBezTo>
                    <a:pt x="576" y="43"/>
                    <a:pt x="576" y="43"/>
                    <a:pt x="576" y="43"/>
                  </a:cubicBezTo>
                  <a:cubicBezTo>
                    <a:pt x="576" y="47"/>
                    <a:pt x="576" y="47"/>
                    <a:pt x="576" y="47"/>
                  </a:cubicBezTo>
                  <a:cubicBezTo>
                    <a:pt x="571" y="47"/>
                    <a:pt x="571" y="47"/>
                    <a:pt x="571" y="47"/>
                  </a:cubicBezTo>
                  <a:cubicBezTo>
                    <a:pt x="571" y="51"/>
                    <a:pt x="571" y="51"/>
                    <a:pt x="571" y="51"/>
                  </a:cubicBezTo>
                  <a:cubicBezTo>
                    <a:pt x="560" y="51"/>
                    <a:pt x="560" y="51"/>
                    <a:pt x="560" y="51"/>
                  </a:cubicBezTo>
                  <a:cubicBezTo>
                    <a:pt x="560" y="45"/>
                    <a:pt x="560" y="45"/>
                    <a:pt x="560" y="45"/>
                  </a:cubicBezTo>
                  <a:cubicBezTo>
                    <a:pt x="554" y="45"/>
                    <a:pt x="554" y="45"/>
                    <a:pt x="554" y="45"/>
                  </a:cubicBezTo>
                  <a:cubicBezTo>
                    <a:pt x="554" y="42"/>
                    <a:pt x="554" y="42"/>
                    <a:pt x="554" y="42"/>
                  </a:cubicBezTo>
                  <a:cubicBezTo>
                    <a:pt x="546" y="42"/>
                    <a:pt x="546" y="42"/>
                    <a:pt x="546" y="42"/>
                  </a:cubicBezTo>
                  <a:cubicBezTo>
                    <a:pt x="546" y="45"/>
                    <a:pt x="546" y="45"/>
                    <a:pt x="546" y="45"/>
                  </a:cubicBezTo>
                  <a:cubicBezTo>
                    <a:pt x="543" y="45"/>
                    <a:pt x="543" y="45"/>
                    <a:pt x="543" y="45"/>
                  </a:cubicBezTo>
                  <a:cubicBezTo>
                    <a:pt x="543" y="49"/>
                    <a:pt x="543" y="49"/>
                    <a:pt x="543" y="49"/>
                  </a:cubicBezTo>
                  <a:cubicBezTo>
                    <a:pt x="530" y="53"/>
                    <a:pt x="530" y="53"/>
                    <a:pt x="530" y="53"/>
                  </a:cubicBezTo>
                  <a:cubicBezTo>
                    <a:pt x="530" y="58"/>
                    <a:pt x="530" y="58"/>
                    <a:pt x="530" y="58"/>
                  </a:cubicBezTo>
                  <a:cubicBezTo>
                    <a:pt x="519" y="58"/>
                    <a:pt x="519" y="58"/>
                    <a:pt x="519" y="58"/>
                  </a:cubicBezTo>
                  <a:cubicBezTo>
                    <a:pt x="519" y="57"/>
                    <a:pt x="519" y="57"/>
                    <a:pt x="519" y="57"/>
                  </a:cubicBezTo>
                  <a:cubicBezTo>
                    <a:pt x="520" y="57"/>
                    <a:pt x="520" y="57"/>
                    <a:pt x="520" y="57"/>
                  </a:cubicBezTo>
                  <a:cubicBezTo>
                    <a:pt x="520" y="55"/>
                    <a:pt x="520" y="55"/>
                    <a:pt x="520" y="55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36"/>
                    <a:pt x="515" y="36"/>
                    <a:pt x="515" y="36"/>
                  </a:cubicBezTo>
                  <a:cubicBezTo>
                    <a:pt x="511" y="36"/>
                    <a:pt x="511" y="36"/>
                    <a:pt x="511" y="36"/>
                  </a:cubicBezTo>
                  <a:cubicBezTo>
                    <a:pt x="511" y="38"/>
                    <a:pt x="511" y="38"/>
                    <a:pt x="511" y="38"/>
                  </a:cubicBezTo>
                  <a:cubicBezTo>
                    <a:pt x="506" y="38"/>
                    <a:pt x="506" y="38"/>
                    <a:pt x="506" y="38"/>
                  </a:cubicBezTo>
                  <a:cubicBezTo>
                    <a:pt x="506" y="36"/>
                    <a:pt x="506" y="36"/>
                    <a:pt x="506" y="36"/>
                  </a:cubicBezTo>
                  <a:cubicBezTo>
                    <a:pt x="502" y="36"/>
                    <a:pt x="502" y="36"/>
                    <a:pt x="502" y="36"/>
                  </a:cubicBezTo>
                  <a:cubicBezTo>
                    <a:pt x="502" y="49"/>
                    <a:pt x="502" y="49"/>
                    <a:pt x="502" y="49"/>
                  </a:cubicBezTo>
                  <a:cubicBezTo>
                    <a:pt x="496" y="49"/>
                    <a:pt x="496" y="49"/>
                    <a:pt x="496" y="49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87" y="49"/>
                    <a:pt x="487" y="49"/>
                    <a:pt x="487" y="49"/>
                  </a:cubicBezTo>
                  <a:cubicBezTo>
                    <a:pt x="487" y="57"/>
                    <a:pt x="487" y="57"/>
                    <a:pt x="487" y="57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1" y="73"/>
                    <a:pt x="481" y="73"/>
                    <a:pt x="481" y="73"/>
                  </a:cubicBezTo>
                  <a:cubicBezTo>
                    <a:pt x="480" y="73"/>
                    <a:pt x="480" y="73"/>
                    <a:pt x="480" y="73"/>
                  </a:cubicBezTo>
                  <a:cubicBezTo>
                    <a:pt x="480" y="81"/>
                    <a:pt x="480" y="81"/>
                    <a:pt x="480" y="81"/>
                  </a:cubicBezTo>
                  <a:cubicBezTo>
                    <a:pt x="476" y="81"/>
                    <a:pt x="476" y="81"/>
                    <a:pt x="476" y="81"/>
                  </a:cubicBezTo>
                  <a:cubicBezTo>
                    <a:pt x="476" y="131"/>
                    <a:pt x="476" y="131"/>
                    <a:pt x="476" y="131"/>
                  </a:cubicBezTo>
                  <a:cubicBezTo>
                    <a:pt x="470" y="131"/>
                    <a:pt x="470" y="131"/>
                    <a:pt x="470" y="131"/>
                  </a:cubicBezTo>
                  <a:cubicBezTo>
                    <a:pt x="470" y="135"/>
                    <a:pt x="470" y="135"/>
                    <a:pt x="470" y="135"/>
                  </a:cubicBezTo>
                  <a:cubicBezTo>
                    <a:pt x="461" y="135"/>
                    <a:pt x="461" y="135"/>
                    <a:pt x="461" y="135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7" y="136"/>
                    <a:pt x="457" y="136"/>
                    <a:pt x="457" y="136"/>
                  </a:cubicBezTo>
                  <a:cubicBezTo>
                    <a:pt x="457" y="146"/>
                    <a:pt x="457" y="146"/>
                    <a:pt x="457" y="146"/>
                  </a:cubicBezTo>
                  <a:cubicBezTo>
                    <a:pt x="459" y="146"/>
                    <a:pt x="459" y="146"/>
                    <a:pt x="459" y="146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52" y="159"/>
                    <a:pt x="452" y="159"/>
                    <a:pt x="452" y="159"/>
                  </a:cubicBezTo>
                  <a:cubicBezTo>
                    <a:pt x="452" y="166"/>
                    <a:pt x="452" y="166"/>
                    <a:pt x="452" y="166"/>
                  </a:cubicBezTo>
                  <a:cubicBezTo>
                    <a:pt x="446" y="166"/>
                    <a:pt x="446" y="166"/>
                    <a:pt x="446" y="166"/>
                  </a:cubicBezTo>
                  <a:cubicBezTo>
                    <a:pt x="446" y="159"/>
                    <a:pt x="446" y="159"/>
                    <a:pt x="446" y="159"/>
                  </a:cubicBezTo>
                  <a:cubicBezTo>
                    <a:pt x="440" y="159"/>
                    <a:pt x="440" y="159"/>
                    <a:pt x="440" y="159"/>
                  </a:cubicBezTo>
                  <a:cubicBezTo>
                    <a:pt x="440" y="157"/>
                    <a:pt x="440" y="157"/>
                    <a:pt x="440" y="157"/>
                  </a:cubicBezTo>
                  <a:cubicBezTo>
                    <a:pt x="433" y="157"/>
                    <a:pt x="433" y="157"/>
                    <a:pt x="433" y="157"/>
                  </a:cubicBezTo>
                  <a:cubicBezTo>
                    <a:pt x="433" y="133"/>
                    <a:pt x="433" y="133"/>
                    <a:pt x="433" y="133"/>
                  </a:cubicBezTo>
                  <a:cubicBezTo>
                    <a:pt x="435" y="131"/>
                    <a:pt x="435" y="131"/>
                    <a:pt x="435" y="131"/>
                  </a:cubicBezTo>
                  <a:cubicBezTo>
                    <a:pt x="435" y="125"/>
                    <a:pt x="435" y="125"/>
                    <a:pt x="435" y="125"/>
                  </a:cubicBezTo>
                  <a:cubicBezTo>
                    <a:pt x="433" y="125"/>
                    <a:pt x="433" y="125"/>
                    <a:pt x="433" y="125"/>
                  </a:cubicBezTo>
                  <a:cubicBezTo>
                    <a:pt x="433" y="122"/>
                    <a:pt x="433" y="122"/>
                    <a:pt x="433" y="122"/>
                  </a:cubicBezTo>
                  <a:cubicBezTo>
                    <a:pt x="435" y="122"/>
                    <a:pt x="435" y="122"/>
                    <a:pt x="435" y="122"/>
                  </a:cubicBezTo>
                  <a:cubicBezTo>
                    <a:pt x="435" y="114"/>
                    <a:pt x="435" y="114"/>
                    <a:pt x="435" y="114"/>
                  </a:cubicBezTo>
                  <a:cubicBezTo>
                    <a:pt x="426" y="114"/>
                    <a:pt x="426" y="114"/>
                    <a:pt x="426" y="114"/>
                  </a:cubicBezTo>
                  <a:cubicBezTo>
                    <a:pt x="426" y="109"/>
                    <a:pt x="426" y="109"/>
                    <a:pt x="426" y="109"/>
                  </a:cubicBezTo>
                  <a:cubicBezTo>
                    <a:pt x="409" y="109"/>
                    <a:pt x="409" y="109"/>
                    <a:pt x="409" y="109"/>
                  </a:cubicBezTo>
                  <a:cubicBezTo>
                    <a:pt x="409" y="116"/>
                    <a:pt x="409" y="116"/>
                    <a:pt x="409" y="116"/>
                  </a:cubicBezTo>
                  <a:cubicBezTo>
                    <a:pt x="401" y="116"/>
                    <a:pt x="401" y="116"/>
                    <a:pt x="401" y="116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20"/>
                    <a:pt x="398" y="120"/>
                    <a:pt x="398" y="120"/>
                  </a:cubicBezTo>
                  <a:cubicBezTo>
                    <a:pt x="398" y="118"/>
                    <a:pt x="398" y="118"/>
                    <a:pt x="398" y="118"/>
                  </a:cubicBezTo>
                  <a:cubicBezTo>
                    <a:pt x="394" y="118"/>
                    <a:pt x="394" y="118"/>
                    <a:pt x="394" y="118"/>
                  </a:cubicBezTo>
                  <a:cubicBezTo>
                    <a:pt x="394" y="104"/>
                    <a:pt x="394" y="104"/>
                    <a:pt x="394" y="104"/>
                  </a:cubicBezTo>
                  <a:cubicBezTo>
                    <a:pt x="396" y="104"/>
                    <a:pt x="396" y="104"/>
                    <a:pt x="396" y="104"/>
                  </a:cubicBezTo>
                  <a:cubicBezTo>
                    <a:pt x="396" y="98"/>
                    <a:pt x="396" y="98"/>
                    <a:pt x="396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2" y="88"/>
                    <a:pt x="392" y="88"/>
                    <a:pt x="392" y="88"/>
                  </a:cubicBezTo>
                  <a:cubicBezTo>
                    <a:pt x="391" y="98"/>
                    <a:pt x="391" y="98"/>
                    <a:pt x="391" y="98"/>
                  </a:cubicBezTo>
                  <a:cubicBezTo>
                    <a:pt x="389" y="98"/>
                    <a:pt x="389" y="98"/>
                    <a:pt x="389" y="98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3" y="86"/>
                    <a:pt x="383" y="86"/>
                    <a:pt x="383" y="86"/>
                  </a:cubicBezTo>
                  <a:cubicBezTo>
                    <a:pt x="379" y="82"/>
                    <a:pt x="379" y="82"/>
                    <a:pt x="379" y="82"/>
                  </a:cubicBezTo>
                  <a:cubicBezTo>
                    <a:pt x="374" y="78"/>
                    <a:pt x="374" y="78"/>
                    <a:pt x="374" y="78"/>
                  </a:cubicBezTo>
                  <a:cubicBezTo>
                    <a:pt x="372" y="75"/>
                    <a:pt x="372" y="75"/>
                    <a:pt x="372" y="75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68" y="75"/>
                    <a:pt x="368" y="75"/>
                    <a:pt x="368" y="75"/>
                  </a:cubicBezTo>
                  <a:cubicBezTo>
                    <a:pt x="365" y="79"/>
                    <a:pt x="365" y="79"/>
                    <a:pt x="365" y="79"/>
                  </a:cubicBezTo>
                  <a:cubicBezTo>
                    <a:pt x="359" y="83"/>
                    <a:pt x="359" y="83"/>
                    <a:pt x="359" y="83"/>
                  </a:cubicBezTo>
                  <a:cubicBezTo>
                    <a:pt x="354" y="86"/>
                    <a:pt x="354" y="86"/>
                    <a:pt x="354" y="86"/>
                  </a:cubicBezTo>
                  <a:cubicBezTo>
                    <a:pt x="352" y="90"/>
                    <a:pt x="352" y="90"/>
                    <a:pt x="352" y="90"/>
                  </a:cubicBezTo>
                  <a:cubicBezTo>
                    <a:pt x="350" y="94"/>
                    <a:pt x="350" y="94"/>
                    <a:pt x="350" y="94"/>
                  </a:cubicBezTo>
                  <a:cubicBezTo>
                    <a:pt x="349" y="97"/>
                    <a:pt x="349" y="97"/>
                    <a:pt x="349" y="97"/>
                  </a:cubicBezTo>
                  <a:cubicBezTo>
                    <a:pt x="348" y="98"/>
                    <a:pt x="348" y="98"/>
                    <a:pt x="348" y="98"/>
                  </a:cubicBezTo>
                  <a:cubicBezTo>
                    <a:pt x="346" y="88"/>
                    <a:pt x="346" y="88"/>
                    <a:pt x="346" y="88"/>
                  </a:cubicBezTo>
                  <a:cubicBezTo>
                    <a:pt x="344" y="98"/>
                    <a:pt x="344" y="98"/>
                    <a:pt x="344" y="98"/>
                  </a:cubicBezTo>
                  <a:cubicBezTo>
                    <a:pt x="342" y="97"/>
                    <a:pt x="342" y="97"/>
                    <a:pt x="342" y="97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344" y="103"/>
                    <a:pt x="344" y="103"/>
                    <a:pt x="344" y="103"/>
                  </a:cubicBezTo>
                  <a:cubicBezTo>
                    <a:pt x="344" y="120"/>
                    <a:pt x="344" y="120"/>
                    <a:pt x="344" y="120"/>
                  </a:cubicBezTo>
                  <a:cubicBezTo>
                    <a:pt x="334" y="120"/>
                    <a:pt x="334" y="120"/>
                    <a:pt x="334" y="120"/>
                  </a:cubicBezTo>
                  <a:cubicBezTo>
                    <a:pt x="334" y="123"/>
                    <a:pt x="334" y="123"/>
                    <a:pt x="334" y="123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55"/>
                    <a:pt x="318" y="155"/>
                    <a:pt x="318" y="155"/>
                  </a:cubicBezTo>
                  <a:cubicBezTo>
                    <a:pt x="301" y="155"/>
                    <a:pt x="301" y="155"/>
                    <a:pt x="301" y="155"/>
                  </a:cubicBezTo>
                  <a:cubicBezTo>
                    <a:pt x="301" y="177"/>
                    <a:pt x="301" y="177"/>
                    <a:pt x="301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6"/>
                    <a:pt x="299" y="176"/>
                    <a:pt x="299" y="176"/>
                  </a:cubicBezTo>
                  <a:cubicBezTo>
                    <a:pt x="297" y="176"/>
                    <a:pt x="297" y="176"/>
                    <a:pt x="297" y="176"/>
                  </a:cubicBezTo>
                  <a:cubicBezTo>
                    <a:pt x="297" y="172"/>
                    <a:pt x="297" y="172"/>
                    <a:pt x="297" y="172"/>
                  </a:cubicBezTo>
                  <a:cubicBezTo>
                    <a:pt x="294" y="172"/>
                    <a:pt x="294" y="172"/>
                    <a:pt x="294" y="172"/>
                  </a:cubicBezTo>
                  <a:cubicBezTo>
                    <a:pt x="294" y="179"/>
                    <a:pt x="294" y="179"/>
                    <a:pt x="294" y="179"/>
                  </a:cubicBezTo>
                  <a:cubicBezTo>
                    <a:pt x="290" y="179"/>
                    <a:pt x="290" y="179"/>
                    <a:pt x="290" y="179"/>
                  </a:cubicBezTo>
                  <a:cubicBezTo>
                    <a:pt x="290" y="164"/>
                    <a:pt x="290" y="164"/>
                    <a:pt x="290" y="164"/>
                  </a:cubicBezTo>
                  <a:cubicBezTo>
                    <a:pt x="279" y="150"/>
                    <a:pt x="279" y="150"/>
                    <a:pt x="279" y="150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51"/>
                    <a:pt x="258" y="151"/>
                    <a:pt x="258" y="151"/>
                  </a:cubicBezTo>
                  <a:cubicBezTo>
                    <a:pt x="254" y="151"/>
                    <a:pt x="254" y="151"/>
                    <a:pt x="254" y="151"/>
                  </a:cubicBezTo>
                  <a:cubicBezTo>
                    <a:pt x="254" y="140"/>
                    <a:pt x="254" y="140"/>
                    <a:pt x="254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38"/>
                    <a:pt x="258" y="138"/>
                    <a:pt x="258" y="138"/>
                  </a:cubicBezTo>
                  <a:cubicBezTo>
                    <a:pt x="247" y="129"/>
                    <a:pt x="247" y="129"/>
                    <a:pt x="247" y="129"/>
                  </a:cubicBezTo>
                  <a:cubicBezTo>
                    <a:pt x="247" y="125"/>
                    <a:pt x="247" y="125"/>
                    <a:pt x="247" y="125"/>
                  </a:cubicBezTo>
                  <a:cubicBezTo>
                    <a:pt x="251" y="125"/>
                    <a:pt x="251" y="125"/>
                    <a:pt x="251" y="125"/>
                  </a:cubicBezTo>
                  <a:cubicBezTo>
                    <a:pt x="251" y="122"/>
                    <a:pt x="251" y="122"/>
                    <a:pt x="251" y="122"/>
                  </a:cubicBezTo>
                  <a:cubicBezTo>
                    <a:pt x="247" y="122"/>
                    <a:pt x="247" y="122"/>
                    <a:pt x="247" y="122"/>
                  </a:cubicBezTo>
                  <a:cubicBezTo>
                    <a:pt x="247" y="118"/>
                    <a:pt x="247" y="118"/>
                    <a:pt x="247" y="118"/>
                  </a:cubicBezTo>
                  <a:cubicBezTo>
                    <a:pt x="251" y="118"/>
                    <a:pt x="251" y="118"/>
                    <a:pt x="251" y="118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47" y="114"/>
                    <a:pt x="247" y="114"/>
                    <a:pt x="247" y="114"/>
                  </a:cubicBezTo>
                  <a:cubicBezTo>
                    <a:pt x="247" y="110"/>
                    <a:pt x="247" y="110"/>
                    <a:pt x="247" y="110"/>
                  </a:cubicBezTo>
                  <a:cubicBezTo>
                    <a:pt x="251" y="110"/>
                    <a:pt x="251" y="110"/>
                    <a:pt x="251" y="110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47" y="107"/>
                    <a:pt x="247" y="107"/>
                    <a:pt x="247" y="107"/>
                  </a:cubicBezTo>
                  <a:cubicBezTo>
                    <a:pt x="247" y="103"/>
                    <a:pt x="247" y="103"/>
                    <a:pt x="247" y="103"/>
                  </a:cubicBezTo>
                  <a:cubicBezTo>
                    <a:pt x="251" y="103"/>
                    <a:pt x="251" y="103"/>
                    <a:pt x="251" y="103"/>
                  </a:cubicBezTo>
                  <a:cubicBezTo>
                    <a:pt x="251" y="99"/>
                    <a:pt x="251" y="99"/>
                    <a:pt x="251" y="99"/>
                  </a:cubicBezTo>
                  <a:cubicBezTo>
                    <a:pt x="247" y="99"/>
                    <a:pt x="247" y="99"/>
                    <a:pt x="247" y="99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51" y="96"/>
                    <a:pt x="251" y="96"/>
                    <a:pt x="251" y="96"/>
                  </a:cubicBezTo>
                  <a:cubicBezTo>
                    <a:pt x="251" y="92"/>
                    <a:pt x="251" y="92"/>
                    <a:pt x="251" y="92"/>
                  </a:cubicBezTo>
                  <a:cubicBezTo>
                    <a:pt x="247" y="92"/>
                    <a:pt x="247" y="92"/>
                    <a:pt x="247" y="92"/>
                  </a:cubicBezTo>
                  <a:cubicBezTo>
                    <a:pt x="247" y="88"/>
                    <a:pt x="247" y="88"/>
                    <a:pt x="247" y="88"/>
                  </a:cubicBezTo>
                  <a:cubicBezTo>
                    <a:pt x="251" y="88"/>
                    <a:pt x="251" y="88"/>
                    <a:pt x="251" y="88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47" y="81"/>
                    <a:pt x="247" y="81"/>
                    <a:pt x="247" y="81"/>
                  </a:cubicBezTo>
                  <a:cubicBezTo>
                    <a:pt x="251" y="81"/>
                    <a:pt x="251" y="81"/>
                    <a:pt x="251" y="81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47" y="77"/>
                    <a:pt x="247" y="77"/>
                    <a:pt x="247" y="77"/>
                  </a:cubicBezTo>
                  <a:cubicBezTo>
                    <a:pt x="247" y="73"/>
                    <a:pt x="247" y="73"/>
                    <a:pt x="247" y="73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1" y="70"/>
                    <a:pt x="251" y="70"/>
                    <a:pt x="251" y="70"/>
                  </a:cubicBezTo>
                  <a:cubicBezTo>
                    <a:pt x="247" y="70"/>
                    <a:pt x="247" y="70"/>
                    <a:pt x="247" y="70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51" y="66"/>
                    <a:pt x="251" y="66"/>
                    <a:pt x="251" y="66"/>
                  </a:cubicBezTo>
                  <a:cubicBezTo>
                    <a:pt x="251" y="62"/>
                    <a:pt x="251" y="62"/>
                    <a:pt x="251" y="62"/>
                  </a:cubicBezTo>
                  <a:cubicBezTo>
                    <a:pt x="247" y="62"/>
                    <a:pt x="247" y="62"/>
                    <a:pt x="247" y="62"/>
                  </a:cubicBezTo>
                  <a:cubicBezTo>
                    <a:pt x="247" y="58"/>
                    <a:pt x="247" y="58"/>
                    <a:pt x="247" y="58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1" y="55"/>
                    <a:pt x="251" y="55"/>
                    <a:pt x="251" y="55"/>
                  </a:cubicBezTo>
                  <a:cubicBezTo>
                    <a:pt x="247" y="55"/>
                    <a:pt x="247" y="55"/>
                    <a:pt x="247" y="55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47" y="47"/>
                    <a:pt x="247" y="47"/>
                    <a:pt x="247" y="47"/>
                  </a:cubicBezTo>
                  <a:cubicBezTo>
                    <a:pt x="247" y="43"/>
                    <a:pt x="247" y="43"/>
                    <a:pt x="247" y="43"/>
                  </a:cubicBezTo>
                  <a:cubicBezTo>
                    <a:pt x="251" y="43"/>
                    <a:pt x="251" y="43"/>
                    <a:pt x="251" y="43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82" y="36"/>
                    <a:pt x="182" y="36"/>
                    <a:pt x="182" y="36"/>
                  </a:cubicBezTo>
                  <a:cubicBezTo>
                    <a:pt x="178" y="36"/>
                    <a:pt x="178" y="36"/>
                    <a:pt x="178" y="36"/>
                  </a:cubicBezTo>
                  <a:cubicBezTo>
                    <a:pt x="178" y="40"/>
                    <a:pt x="178" y="40"/>
                    <a:pt x="178" y="40"/>
                  </a:cubicBezTo>
                  <a:cubicBezTo>
                    <a:pt x="182" y="40"/>
                    <a:pt x="182" y="40"/>
                    <a:pt x="182" y="40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78" y="51"/>
                    <a:pt x="178" y="51"/>
                    <a:pt x="178" y="51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2" y="58"/>
                    <a:pt x="182" y="58"/>
                    <a:pt x="182" y="58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82" y="62"/>
                    <a:pt x="182" y="62"/>
                    <a:pt x="182" y="62"/>
                  </a:cubicBezTo>
                  <a:cubicBezTo>
                    <a:pt x="182" y="66"/>
                    <a:pt x="182" y="66"/>
                    <a:pt x="182" y="66"/>
                  </a:cubicBezTo>
                  <a:cubicBezTo>
                    <a:pt x="178" y="66"/>
                    <a:pt x="178" y="66"/>
                    <a:pt x="178" y="66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82" y="99"/>
                    <a:pt x="182" y="99"/>
                    <a:pt x="182" y="99"/>
                  </a:cubicBezTo>
                  <a:cubicBezTo>
                    <a:pt x="182" y="103"/>
                    <a:pt x="182" y="103"/>
                    <a:pt x="182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7"/>
                    <a:pt x="178" y="107"/>
                    <a:pt x="178" y="107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2" y="110"/>
                    <a:pt x="182" y="110"/>
                    <a:pt x="182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14"/>
                    <a:pt x="178" y="114"/>
                    <a:pt x="178" y="114"/>
                  </a:cubicBezTo>
                  <a:cubicBezTo>
                    <a:pt x="182" y="114"/>
                    <a:pt x="182" y="114"/>
                    <a:pt x="182" y="114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22"/>
                    <a:pt x="178" y="122"/>
                    <a:pt x="178" y="122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3" y="127"/>
                    <a:pt x="173" y="127"/>
                    <a:pt x="173" y="127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45" y="101"/>
                    <a:pt x="145" y="101"/>
                    <a:pt x="145" y="101"/>
                  </a:cubicBezTo>
                  <a:cubicBezTo>
                    <a:pt x="145" y="105"/>
                    <a:pt x="145" y="105"/>
                    <a:pt x="14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10"/>
                    <a:pt x="135" y="110"/>
                    <a:pt x="135" y="110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1" y="153"/>
                    <a:pt x="111" y="153"/>
                    <a:pt x="111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57"/>
                    <a:pt x="100" y="157"/>
                    <a:pt x="100" y="157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79" y="135"/>
                    <a:pt x="79" y="135"/>
                    <a:pt x="79" y="135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45"/>
                    <a:pt x="44" y="145"/>
                    <a:pt x="44" y="145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4"/>
                    <a:pt x="19" y="94"/>
                    <a:pt x="19" y="94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3" y="142"/>
                    <a:pt x="3" y="142"/>
                    <a:pt x="3" y="14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459" y="182"/>
                    <a:pt x="1459" y="182"/>
                    <a:pt x="1459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7A2299-A716-4FB9-9A31-37B04883059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184751" y="5737141"/>
              <a:ext cx="2958970" cy="886329"/>
            </a:xfrm>
            <a:custGeom>
              <a:avLst/>
              <a:gdLst>
                <a:gd name="T0" fmla="*/ 59 w 1460"/>
                <a:gd name="T1" fmla="*/ 347 h 410"/>
                <a:gd name="T2" fmla="*/ 82 w 1460"/>
                <a:gd name="T3" fmla="*/ 338 h 410"/>
                <a:gd name="T4" fmla="*/ 130 w 1460"/>
                <a:gd name="T5" fmla="*/ 350 h 410"/>
                <a:gd name="T6" fmla="*/ 162 w 1460"/>
                <a:gd name="T7" fmla="*/ 358 h 410"/>
                <a:gd name="T8" fmla="*/ 225 w 1460"/>
                <a:gd name="T9" fmla="*/ 295 h 410"/>
                <a:gd name="T10" fmla="*/ 257 w 1460"/>
                <a:gd name="T11" fmla="*/ 273 h 410"/>
                <a:gd name="T12" fmla="*/ 309 w 1460"/>
                <a:gd name="T13" fmla="*/ 361 h 410"/>
                <a:gd name="T14" fmla="*/ 343 w 1460"/>
                <a:gd name="T15" fmla="*/ 340 h 410"/>
                <a:gd name="T16" fmla="*/ 388 w 1460"/>
                <a:gd name="T17" fmla="*/ 187 h 410"/>
                <a:gd name="T18" fmla="*/ 391 w 1460"/>
                <a:gd name="T19" fmla="*/ 144 h 410"/>
                <a:gd name="T20" fmla="*/ 395 w 1460"/>
                <a:gd name="T21" fmla="*/ 46 h 410"/>
                <a:gd name="T22" fmla="*/ 397 w 1460"/>
                <a:gd name="T23" fmla="*/ 46 h 410"/>
                <a:gd name="T24" fmla="*/ 401 w 1460"/>
                <a:gd name="T25" fmla="*/ 144 h 410"/>
                <a:gd name="T26" fmla="*/ 404 w 1460"/>
                <a:gd name="T27" fmla="*/ 187 h 410"/>
                <a:gd name="T28" fmla="*/ 439 w 1460"/>
                <a:gd name="T29" fmla="*/ 369 h 410"/>
                <a:gd name="T30" fmla="*/ 458 w 1460"/>
                <a:gd name="T31" fmla="*/ 387 h 410"/>
                <a:gd name="T32" fmla="*/ 479 w 1460"/>
                <a:gd name="T33" fmla="*/ 373 h 410"/>
                <a:gd name="T34" fmla="*/ 544 w 1460"/>
                <a:gd name="T35" fmla="*/ 377 h 410"/>
                <a:gd name="T36" fmla="*/ 562 w 1460"/>
                <a:gd name="T37" fmla="*/ 390 h 410"/>
                <a:gd name="T38" fmla="*/ 588 w 1460"/>
                <a:gd name="T39" fmla="*/ 379 h 410"/>
                <a:gd name="T40" fmla="*/ 602 w 1460"/>
                <a:gd name="T41" fmla="*/ 377 h 410"/>
                <a:gd name="T42" fmla="*/ 617 w 1460"/>
                <a:gd name="T43" fmla="*/ 382 h 410"/>
                <a:gd name="T44" fmla="*/ 625 w 1460"/>
                <a:gd name="T45" fmla="*/ 373 h 410"/>
                <a:gd name="T46" fmla="*/ 683 w 1460"/>
                <a:gd name="T47" fmla="*/ 364 h 410"/>
                <a:gd name="T48" fmla="*/ 702 w 1460"/>
                <a:gd name="T49" fmla="*/ 364 h 410"/>
                <a:gd name="T50" fmla="*/ 744 w 1460"/>
                <a:gd name="T51" fmla="*/ 300 h 410"/>
                <a:gd name="T52" fmla="*/ 758 w 1460"/>
                <a:gd name="T53" fmla="*/ 302 h 410"/>
                <a:gd name="T54" fmla="*/ 778 w 1460"/>
                <a:gd name="T55" fmla="*/ 313 h 410"/>
                <a:gd name="T56" fmla="*/ 801 w 1460"/>
                <a:gd name="T57" fmla="*/ 324 h 410"/>
                <a:gd name="T58" fmla="*/ 832 w 1460"/>
                <a:gd name="T59" fmla="*/ 306 h 410"/>
                <a:gd name="T60" fmla="*/ 843 w 1460"/>
                <a:gd name="T61" fmla="*/ 355 h 410"/>
                <a:gd name="T62" fmla="*/ 869 w 1460"/>
                <a:gd name="T63" fmla="*/ 314 h 410"/>
                <a:gd name="T64" fmla="*/ 881 w 1460"/>
                <a:gd name="T65" fmla="*/ 272 h 410"/>
                <a:gd name="T66" fmla="*/ 893 w 1460"/>
                <a:gd name="T67" fmla="*/ 251 h 410"/>
                <a:gd name="T68" fmla="*/ 930 w 1460"/>
                <a:gd name="T69" fmla="*/ 231 h 410"/>
                <a:gd name="T70" fmla="*/ 947 w 1460"/>
                <a:gd name="T71" fmla="*/ 227 h 410"/>
                <a:gd name="T72" fmla="*/ 968 w 1460"/>
                <a:gd name="T73" fmla="*/ 261 h 410"/>
                <a:gd name="T74" fmla="*/ 994 w 1460"/>
                <a:gd name="T75" fmla="*/ 315 h 410"/>
                <a:gd name="T76" fmla="*/ 1035 w 1460"/>
                <a:gd name="T77" fmla="*/ 327 h 410"/>
                <a:gd name="T78" fmla="*/ 1044 w 1460"/>
                <a:gd name="T79" fmla="*/ 322 h 410"/>
                <a:gd name="T80" fmla="*/ 1069 w 1460"/>
                <a:gd name="T81" fmla="*/ 305 h 410"/>
                <a:gd name="T82" fmla="*/ 1084 w 1460"/>
                <a:gd name="T83" fmla="*/ 257 h 410"/>
                <a:gd name="T84" fmla="*/ 1129 w 1460"/>
                <a:gd name="T85" fmla="*/ 280 h 410"/>
                <a:gd name="T86" fmla="*/ 1142 w 1460"/>
                <a:gd name="T87" fmla="*/ 329 h 410"/>
                <a:gd name="T88" fmla="*/ 1161 w 1460"/>
                <a:gd name="T89" fmla="*/ 340 h 410"/>
                <a:gd name="T90" fmla="*/ 1187 w 1460"/>
                <a:gd name="T91" fmla="*/ 340 h 410"/>
                <a:gd name="T92" fmla="*/ 1209 w 1460"/>
                <a:gd name="T93" fmla="*/ 336 h 410"/>
                <a:gd name="T94" fmla="*/ 1231 w 1460"/>
                <a:gd name="T95" fmla="*/ 322 h 410"/>
                <a:gd name="T96" fmla="*/ 1257 w 1460"/>
                <a:gd name="T97" fmla="*/ 318 h 410"/>
                <a:gd name="T98" fmla="*/ 1294 w 1460"/>
                <a:gd name="T99" fmla="*/ 344 h 410"/>
                <a:gd name="T100" fmla="*/ 1330 w 1460"/>
                <a:gd name="T101" fmla="*/ 327 h 410"/>
                <a:gd name="T102" fmla="*/ 1351 w 1460"/>
                <a:gd name="T103" fmla="*/ 165 h 410"/>
                <a:gd name="T104" fmla="*/ 1401 w 1460"/>
                <a:gd name="T105" fmla="*/ 152 h 410"/>
                <a:gd name="T106" fmla="*/ 1426 w 1460"/>
                <a:gd name="T107" fmla="*/ 281 h 410"/>
                <a:gd name="T108" fmla="*/ 1460 w 1460"/>
                <a:gd name="T109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60" h="410">
                  <a:moveTo>
                    <a:pt x="0" y="41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8" y="321"/>
                    <a:pt x="16" y="321"/>
                    <a:pt x="24" y="321"/>
                  </a:cubicBezTo>
                  <a:cubicBezTo>
                    <a:pt x="24" y="326"/>
                    <a:pt x="24" y="330"/>
                    <a:pt x="24" y="335"/>
                  </a:cubicBezTo>
                  <a:cubicBezTo>
                    <a:pt x="30" y="335"/>
                    <a:pt x="37" y="335"/>
                    <a:pt x="43" y="335"/>
                  </a:cubicBezTo>
                  <a:cubicBezTo>
                    <a:pt x="43" y="339"/>
                    <a:pt x="43" y="343"/>
                    <a:pt x="43" y="347"/>
                  </a:cubicBezTo>
                  <a:cubicBezTo>
                    <a:pt x="48" y="347"/>
                    <a:pt x="54" y="347"/>
                    <a:pt x="59" y="347"/>
                  </a:cubicBezTo>
                  <a:cubicBezTo>
                    <a:pt x="59" y="339"/>
                    <a:pt x="59" y="331"/>
                    <a:pt x="59" y="324"/>
                  </a:cubicBezTo>
                  <a:cubicBezTo>
                    <a:pt x="62" y="324"/>
                    <a:pt x="64" y="324"/>
                    <a:pt x="67" y="324"/>
                  </a:cubicBezTo>
                  <a:cubicBezTo>
                    <a:pt x="67" y="323"/>
                    <a:pt x="67" y="322"/>
                    <a:pt x="67" y="321"/>
                  </a:cubicBezTo>
                  <a:cubicBezTo>
                    <a:pt x="69" y="321"/>
                    <a:pt x="71" y="321"/>
                    <a:pt x="73" y="321"/>
                  </a:cubicBezTo>
                  <a:cubicBezTo>
                    <a:pt x="73" y="322"/>
                    <a:pt x="73" y="323"/>
                    <a:pt x="73" y="324"/>
                  </a:cubicBezTo>
                  <a:cubicBezTo>
                    <a:pt x="76" y="324"/>
                    <a:pt x="79" y="324"/>
                    <a:pt x="82" y="324"/>
                  </a:cubicBezTo>
                  <a:cubicBezTo>
                    <a:pt x="82" y="329"/>
                    <a:pt x="82" y="333"/>
                    <a:pt x="82" y="338"/>
                  </a:cubicBezTo>
                  <a:cubicBezTo>
                    <a:pt x="91" y="338"/>
                    <a:pt x="101" y="338"/>
                    <a:pt x="110" y="338"/>
                  </a:cubicBezTo>
                  <a:cubicBezTo>
                    <a:pt x="110" y="340"/>
                    <a:pt x="110" y="342"/>
                    <a:pt x="110" y="344"/>
                  </a:cubicBezTo>
                  <a:cubicBezTo>
                    <a:pt x="111" y="344"/>
                    <a:pt x="113" y="344"/>
                    <a:pt x="114" y="344"/>
                  </a:cubicBezTo>
                  <a:cubicBezTo>
                    <a:pt x="114" y="347"/>
                    <a:pt x="114" y="349"/>
                    <a:pt x="114" y="352"/>
                  </a:cubicBezTo>
                  <a:cubicBezTo>
                    <a:pt x="117" y="352"/>
                    <a:pt x="121" y="352"/>
                    <a:pt x="124" y="352"/>
                  </a:cubicBezTo>
                  <a:cubicBezTo>
                    <a:pt x="124" y="351"/>
                    <a:pt x="124" y="350"/>
                    <a:pt x="124" y="350"/>
                  </a:cubicBezTo>
                  <a:cubicBezTo>
                    <a:pt x="126" y="350"/>
                    <a:pt x="128" y="350"/>
                    <a:pt x="130" y="350"/>
                  </a:cubicBezTo>
                  <a:cubicBezTo>
                    <a:pt x="130" y="350"/>
                    <a:pt x="130" y="351"/>
                    <a:pt x="130" y="352"/>
                  </a:cubicBezTo>
                  <a:cubicBezTo>
                    <a:pt x="134" y="352"/>
                    <a:pt x="139" y="352"/>
                    <a:pt x="144" y="352"/>
                  </a:cubicBezTo>
                  <a:cubicBezTo>
                    <a:pt x="144" y="354"/>
                    <a:pt x="144" y="356"/>
                    <a:pt x="144" y="358"/>
                  </a:cubicBezTo>
                  <a:cubicBezTo>
                    <a:pt x="148" y="358"/>
                    <a:pt x="152" y="358"/>
                    <a:pt x="156" y="358"/>
                  </a:cubicBezTo>
                  <a:cubicBezTo>
                    <a:pt x="156" y="357"/>
                    <a:pt x="156" y="357"/>
                    <a:pt x="156" y="356"/>
                  </a:cubicBezTo>
                  <a:cubicBezTo>
                    <a:pt x="158" y="356"/>
                    <a:pt x="160" y="356"/>
                    <a:pt x="162" y="356"/>
                  </a:cubicBezTo>
                  <a:cubicBezTo>
                    <a:pt x="162" y="357"/>
                    <a:pt x="162" y="357"/>
                    <a:pt x="162" y="358"/>
                  </a:cubicBezTo>
                  <a:cubicBezTo>
                    <a:pt x="166" y="358"/>
                    <a:pt x="170" y="358"/>
                    <a:pt x="173" y="358"/>
                  </a:cubicBezTo>
                  <a:cubicBezTo>
                    <a:pt x="173" y="240"/>
                    <a:pt x="173" y="240"/>
                    <a:pt x="173" y="240"/>
                  </a:cubicBezTo>
                  <a:cubicBezTo>
                    <a:pt x="186" y="240"/>
                    <a:pt x="186" y="240"/>
                    <a:pt x="186" y="240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4" y="259"/>
                    <a:pt x="214" y="277"/>
                    <a:pt x="214" y="295"/>
                  </a:cubicBezTo>
                  <a:cubicBezTo>
                    <a:pt x="218" y="295"/>
                    <a:pt x="222" y="295"/>
                    <a:pt x="225" y="295"/>
                  </a:cubicBezTo>
                  <a:cubicBezTo>
                    <a:pt x="226" y="295"/>
                    <a:pt x="226" y="294"/>
                    <a:pt x="227" y="293"/>
                  </a:cubicBezTo>
                  <a:cubicBezTo>
                    <a:pt x="228" y="293"/>
                    <a:pt x="230" y="293"/>
                    <a:pt x="231" y="293"/>
                  </a:cubicBezTo>
                  <a:cubicBezTo>
                    <a:pt x="232" y="294"/>
                    <a:pt x="232" y="295"/>
                    <a:pt x="233" y="295"/>
                  </a:cubicBezTo>
                  <a:cubicBezTo>
                    <a:pt x="237" y="295"/>
                    <a:pt x="242" y="295"/>
                    <a:pt x="246" y="295"/>
                  </a:cubicBezTo>
                  <a:cubicBezTo>
                    <a:pt x="246" y="306"/>
                    <a:pt x="246" y="316"/>
                    <a:pt x="246" y="326"/>
                  </a:cubicBezTo>
                  <a:cubicBezTo>
                    <a:pt x="250" y="326"/>
                    <a:pt x="253" y="326"/>
                    <a:pt x="257" y="326"/>
                  </a:cubicBezTo>
                  <a:cubicBezTo>
                    <a:pt x="257" y="309"/>
                    <a:pt x="257" y="291"/>
                    <a:pt x="257" y="273"/>
                  </a:cubicBezTo>
                  <a:cubicBezTo>
                    <a:pt x="259" y="273"/>
                    <a:pt x="261" y="273"/>
                    <a:pt x="262" y="273"/>
                  </a:cubicBezTo>
                  <a:cubicBezTo>
                    <a:pt x="262" y="272"/>
                    <a:pt x="262" y="270"/>
                    <a:pt x="262" y="269"/>
                  </a:cubicBezTo>
                  <a:cubicBezTo>
                    <a:pt x="274" y="269"/>
                    <a:pt x="286" y="269"/>
                    <a:pt x="298" y="269"/>
                  </a:cubicBezTo>
                  <a:cubicBezTo>
                    <a:pt x="299" y="270"/>
                    <a:pt x="300" y="271"/>
                    <a:pt x="301" y="272"/>
                  </a:cubicBezTo>
                  <a:cubicBezTo>
                    <a:pt x="301" y="300"/>
                    <a:pt x="301" y="327"/>
                    <a:pt x="301" y="355"/>
                  </a:cubicBezTo>
                  <a:cubicBezTo>
                    <a:pt x="303" y="355"/>
                    <a:pt x="306" y="355"/>
                    <a:pt x="309" y="355"/>
                  </a:cubicBezTo>
                  <a:cubicBezTo>
                    <a:pt x="309" y="357"/>
                    <a:pt x="309" y="359"/>
                    <a:pt x="309" y="361"/>
                  </a:cubicBezTo>
                  <a:cubicBezTo>
                    <a:pt x="311" y="361"/>
                    <a:pt x="314" y="361"/>
                    <a:pt x="316" y="361"/>
                  </a:cubicBezTo>
                  <a:cubicBezTo>
                    <a:pt x="316" y="354"/>
                    <a:pt x="316" y="347"/>
                    <a:pt x="316" y="340"/>
                  </a:cubicBezTo>
                  <a:cubicBezTo>
                    <a:pt x="319" y="340"/>
                    <a:pt x="323" y="340"/>
                    <a:pt x="326" y="340"/>
                  </a:cubicBezTo>
                  <a:cubicBezTo>
                    <a:pt x="326" y="339"/>
                    <a:pt x="326" y="338"/>
                    <a:pt x="326" y="337"/>
                  </a:cubicBezTo>
                  <a:cubicBezTo>
                    <a:pt x="330" y="337"/>
                    <a:pt x="333" y="337"/>
                    <a:pt x="337" y="337"/>
                  </a:cubicBezTo>
                  <a:cubicBezTo>
                    <a:pt x="337" y="338"/>
                    <a:pt x="337" y="339"/>
                    <a:pt x="337" y="340"/>
                  </a:cubicBezTo>
                  <a:cubicBezTo>
                    <a:pt x="339" y="340"/>
                    <a:pt x="341" y="340"/>
                    <a:pt x="343" y="340"/>
                  </a:cubicBezTo>
                  <a:cubicBezTo>
                    <a:pt x="344" y="338"/>
                    <a:pt x="344" y="337"/>
                    <a:pt x="344" y="336"/>
                  </a:cubicBezTo>
                  <a:cubicBezTo>
                    <a:pt x="345" y="336"/>
                    <a:pt x="346" y="336"/>
                    <a:pt x="347" y="336"/>
                  </a:cubicBezTo>
                  <a:cubicBezTo>
                    <a:pt x="347" y="337"/>
                    <a:pt x="348" y="338"/>
                    <a:pt x="348" y="339"/>
                  </a:cubicBezTo>
                  <a:cubicBezTo>
                    <a:pt x="349" y="339"/>
                    <a:pt x="350" y="339"/>
                    <a:pt x="352" y="339"/>
                  </a:cubicBezTo>
                  <a:cubicBezTo>
                    <a:pt x="352" y="328"/>
                    <a:pt x="352" y="316"/>
                    <a:pt x="352" y="304"/>
                  </a:cubicBezTo>
                  <a:cubicBezTo>
                    <a:pt x="362" y="304"/>
                    <a:pt x="373" y="304"/>
                    <a:pt x="384" y="304"/>
                  </a:cubicBezTo>
                  <a:cubicBezTo>
                    <a:pt x="385" y="265"/>
                    <a:pt x="387" y="226"/>
                    <a:pt x="388" y="187"/>
                  </a:cubicBezTo>
                  <a:cubicBezTo>
                    <a:pt x="384" y="186"/>
                    <a:pt x="372" y="182"/>
                    <a:pt x="382" y="177"/>
                  </a:cubicBezTo>
                  <a:cubicBezTo>
                    <a:pt x="381" y="176"/>
                    <a:pt x="380" y="175"/>
                    <a:pt x="379" y="175"/>
                  </a:cubicBezTo>
                  <a:cubicBezTo>
                    <a:pt x="379" y="168"/>
                    <a:pt x="379" y="168"/>
                    <a:pt x="383" y="164"/>
                  </a:cubicBezTo>
                  <a:cubicBezTo>
                    <a:pt x="383" y="162"/>
                    <a:pt x="383" y="159"/>
                    <a:pt x="383" y="156"/>
                  </a:cubicBezTo>
                  <a:cubicBezTo>
                    <a:pt x="385" y="156"/>
                    <a:pt x="388" y="156"/>
                    <a:pt x="390" y="156"/>
                  </a:cubicBezTo>
                  <a:cubicBezTo>
                    <a:pt x="390" y="152"/>
                    <a:pt x="390" y="149"/>
                    <a:pt x="390" y="146"/>
                  </a:cubicBezTo>
                  <a:cubicBezTo>
                    <a:pt x="390" y="145"/>
                    <a:pt x="391" y="145"/>
                    <a:pt x="391" y="144"/>
                  </a:cubicBezTo>
                  <a:cubicBezTo>
                    <a:pt x="391" y="132"/>
                    <a:pt x="391" y="120"/>
                    <a:pt x="391" y="108"/>
                  </a:cubicBezTo>
                  <a:cubicBezTo>
                    <a:pt x="391" y="107"/>
                    <a:pt x="390" y="106"/>
                    <a:pt x="390" y="105"/>
                  </a:cubicBezTo>
                  <a:cubicBezTo>
                    <a:pt x="391" y="104"/>
                    <a:pt x="392" y="103"/>
                    <a:pt x="393" y="102"/>
                  </a:cubicBezTo>
                  <a:cubicBezTo>
                    <a:pt x="393" y="93"/>
                    <a:pt x="393" y="84"/>
                    <a:pt x="393" y="75"/>
                  </a:cubicBezTo>
                  <a:cubicBezTo>
                    <a:pt x="393" y="75"/>
                    <a:pt x="394" y="74"/>
                    <a:pt x="394" y="73"/>
                  </a:cubicBezTo>
                  <a:cubicBezTo>
                    <a:pt x="394" y="65"/>
                    <a:pt x="394" y="56"/>
                    <a:pt x="394" y="47"/>
                  </a:cubicBezTo>
                  <a:cubicBezTo>
                    <a:pt x="394" y="47"/>
                    <a:pt x="395" y="46"/>
                    <a:pt x="395" y="46"/>
                  </a:cubicBezTo>
                  <a:cubicBezTo>
                    <a:pt x="395" y="43"/>
                    <a:pt x="395" y="41"/>
                    <a:pt x="395" y="38"/>
                  </a:cubicBezTo>
                  <a:cubicBezTo>
                    <a:pt x="395" y="38"/>
                    <a:pt x="395" y="37"/>
                    <a:pt x="396" y="37"/>
                  </a:cubicBezTo>
                  <a:cubicBezTo>
                    <a:pt x="396" y="32"/>
                    <a:pt x="396" y="28"/>
                    <a:pt x="396" y="23"/>
                  </a:cubicBezTo>
                  <a:cubicBezTo>
                    <a:pt x="396" y="23"/>
                    <a:pt x="396" y="23"/>
                    <a:pt x="396" y="23"/>
                  </a:cubicBezTo>
                  <a:cubicBezTo>
                    <a:pt x="396" y="28"/>
                    <a:pt x="396" y="32"/>
                    <a:pt x="396" y="37"/>
                  </a:cubicBezTo>
                  <a:cubicBezTo>
                    <a:pt x="397" y="37"/>
                    <a:pt x="397" y="38"/>
                    <a:pt x="397" y="38"/>
                  </a:cubicBezTo>
                  <a:cubicBezTo>
                    <a:pt x="397" y="41"/>
                    <a:pt x="397" y="43"/>
                    <a:pt x="397" y="46"/>
                  </a:cubicBezTo>
                  <a:cubicBezTo>
                    <a:pt x="398" y="46"/>
                    <a:pt x="398" y="47"/>
                    <a:pt x="398" y="47"/>
                  </a:cubicBezTo>
                  <a:cubicBezTo>
                    <a:pt x="398" y="56"/>
                    <a:pt x="398" y="65"/>
                    <a:pt x="398" y="73"/>
                  </a:cubicBezTo>
                  <a:cubicBezTo>
                    <a:pt x="399" y="74"/>
                    <a:pt x="399" y="74"/>
                    <a:pt x="399" y="75"/>
                  </a:cubicBezTo>
                  <a:cubicBezTo>
                    <a:pt x="399" y="84"/>
                    <a:pt x="399" y="93"/>
                    <a:pt x="399" y="102"/>
                  </a:cubicBezTo>
                  <a:cubicBezTo>
                    <a:pt x="400" y="103"/>
                    <a:pt x="401" y="104"/>
                    <a:pt x="402" y="105"/>
                  </a:cubicBezTo>
                  <a:cubicBezTo>
                    <a:pt x="402" y="106"/>
                    <a:pt x="401" y="107"/>
                    <a:pt x="401" y="108"/>
                  </a:cubicBezTo>
                  <a:cubicBezTo>
                    <a:pt x="401" y="120"/>
                    <a:pt x="401" y="132"/>
                    <a:pt x="401" y="144"/>
                  </a:cubicBezTo>
                  <a:cubicBezTo>
                    <a:pt x="401" y="145"/>
                    <a:pt x="402" y="145"/>
                    <a:pt x="402" y="146"/>
                  </a:cubicBezTo>
                  <a:cubicBezTo>
                    <a:pt x="402" y="149"/>
                    <a:pt x="402" y="152"/>
                    <a:pt x="402" y="156"/>
                  </a:cubicBezTo>
                  <a:cubicBezTo>
                    <a:pt x="405" y="156"/>
                    <a:pt x="407" y="156"/>
                    <a:pt x="409" y="156"/>
                  </a:cubicBezTo>
                  <a:cubicBezTo>
                    <a:pt x="409" y="159"/>
                    <a:pt x="409" y="162"/>
                    <a:pt x="409" y="164"/>
                  </a:cubicBezTo>
                  <a:cubicBezTo>
                    <a:pt x="414" y="168"/>
                    <a:pt x="413" y="169"/>
                    <a:pt x="413" y="175"/>
                  </a:cubicBezTo>
                  <a:cubicBezTo>
                    <a:pt x="412" y="175"/>
                    <a:pt x="411" y="176"/>
                    <a:pt x="410" y="177"/>
                  </a:cubicBezTo>
                  <a:cubicBezTo>
                    <a:pt x="421" y="181"/>
                    <a:pt x="409" y="187"/>
                    <a:pt x="404" y="187"/>
                  </a:cubicBezTo>
                  <a:cubicBezTo>
                    <a:pt x="407" y="254"/>
                    <a:pt x="409" y="320"/>
                    <a:pt x="412" y="387"/>
                  </a:cubicBezTo>
                  <a:cubicBezTo>
                    <a:pt x="414" y="387"/>
                    <a:pt x="415" y="387"/>
                    <a:pt x="417" y="387"/>
                  </a:cubicBezTo>
                  <a:cubicBezTo>
                    <a:pt x="417" y="383"/>
                    <a:pt x="417" y="379"/>
                    <a:pt x="417" y="375"/>
                  </a:cubicBezTo>
                  <a:cubicBezTo>
                    <a:pt x="423" y="375"/>
                    <a:pt x="430" y="375"/>
                    <a:pt x="436" y="375"/>
                  </a:cubicBezTo>
                  <a:cubicBezTo>
                    <a:pt x="436" y="380"/>
                    <a:pt x="436" y="384"/>
                    <a:pt x="436" y="389"/>
                  </a:cubicBezTo>
                  <a:cubicBezTo>
                    <a:pt x="437" y="389"/>
                    <a:pt x="438" y="389"/>
                    <a:pt x="439" y="389"/>
                  </a:cubicBezTo>
                  <a:cubicBezTo>
                    <a:pt x="439" y="382"/>
                    <a:pt x="439" y="376"/>
                    <a:pt x="439" y="369"/>
                  </a:cubicBezTo>
                  <a:cubicBezTo>
                    <a:pt x="440" y="369"/>
                    <a:pt x="441" y="369"/>
                    <a:pt x="442" y="369"/>
                  </a:cubicBezTo>
                  <a:cubicBezTo>
                    <a:pt x="442" y="376"/>
                    <a:pt x="442" y="382"/>
                    <a:pt x="442" y="388"/>
                  </a:cubicBezTo>
                  <a:cubicBezTo>
                    <a:pt x="443" y="388"/>
                    <a:pt x="444" y="388"/>
                    <a:pt x="445" y="388"/>
                  </a:cubicBezTo>
                  <a:cubicBezTo>
                    <a:pt x="445" y="385"/>
                    <a:pt x="445" y="381"/>
                    <a:pt x="445" y="378"/>
                  </a:cubicBezTo>
                  <a:cubicBezTo>
                    <a:pt x="445" y="378"/>
                    <a:pt x="446" y="378"/>
                    <a:pt x="446" y="378"/>
                  </a:cubicBezTo>
                  <a:cubicBezTo>
                    <a:pt x="446" y="381"/>
                    <a:pt x="446" y="384"/>
                    <a:pt x="446" y="388"/>
                  </a:cubicBezTo>
                  <a:cubicBezTo>
                    <a:pt x="450" y="388"/>
                    <a:pt x="454" y="388"/>
                    <a:pt x="458" y="387"/>
                  </a:cubicBezTo>
                  <a:cubicBezTo>
                    <a:pt x="458" y="384"/>
                    <a:pt x="458" y="380"/>
                    <a:pt x="458" y="376"/>
                  </a:cubicBezTo>
                  <a:cubicBezTo>
                    <a:pt x="460" y="376"/>
                    <a:pt x="463" y="376"/>
                    <a:pt x="465" y="376"/>
                  </a:cubicBezTo>
                  <a:cubicBezTo>
                    <a:pt x="465" y="375"/>
                    <a:pt x="465" y="374"/>
                    <a:pt x="465" y="373"/>
                  </a:cubicBezTo>
                  <a:cubicBezTo>
                    <a:pt x="468" y="373"/>
                    <a:pt x="471" y="373"/>
                    <a:pt x="473" y="373"/>
                  </a:cubicBezTo>
                  <a:cubicBezTo>
                    <a:pt x="473" y="374"/>
                    <a:pt x="473" y="374"/>
                    <a:pt x="473" y="375"/>
                  </a:cubicBezTo>
                  <a:cubicBezTo>
                    <a:pt x="475" y="375"/>
                    <a:pt x="477" y="375"/>
                    <a:pt x="479" y="375"/>
                  </a:cubicBezTo>
                  <a:cubicBezTo>
                    <a:pt x="479" y="374"/>
                    <a:pt x="479" y="374"/>
                    <a:pt x="479" y="373"/>
                  </a:cubicBezTo>
                  <a:cubicBezTo>
                    <a:pt x="497" y="373"/>
                    <a:pt x="515" y="373"/>
                    <a:pt x="533" y="373"/>
                  </a:cubicBezTo>
                  <a:cubicBezTo>
                    <a:pt x="533" y="372"/>
                    <a:pt x="533" y="371"/>
                    <a:pt x="533" y="370"/>
                  </a:cubicBezTo>
                  <a:cubicBezTo>
                    <a:pt x="534" y="370"/>
                    <a:pt x="536" y="370"/>
                    <a:pt x="537" y="370"/>
                  </a:cubicBezTo>
                  <a:cubicBezTo>
                    <a:pt x="537" y="371"/>
                    <a:pt x="537" y="372"/>
                    <a:pt x="537" y="373"/>
                  </a:cubicBezTo>
                  <a:cubicBezTo>
                    <a:pt x="538" y="373"/>
                    <a:pt x="540" y="373"/>
                    <a:pt x="541" y="373"/>
                  </a:cubicBezTo>
                  <a:cubicBezTo>
                    <a:pt x="541" y="374"/>
                    <a:pt x="541" y="376"/>
                    <a:pt x="541" y="377"/>
                  </a:cubicBezTo>
                  <a:cubicBezTo>
                    <a:pt x="542" y="377"/>
                    <a:pt x="543" y="377"/>
                    <a:pt x="544" y="377"/>
                  </a:cubicBezTo>
                  <a:cubicBezTo>
                    <a:pt x="544" y="377"/>
                    <a:pt x="544" y="376"/>
                    <a:pt x="544" y="375"/>
                  </a:cubicBezTo>
                  <a:cubicBezTo>
                    <a:pt x="545" y="375"/>
                    <a:pt x="546" y="375"/>
                    <a:pt x="547" y="375"/>
                  </a:cubicBezTo>
                  <a:cubicBezTo>
                    <a:pt x="547" y="376"/>
                    <a:pt x="547" y="377"/>
                    <a:pt x="547" y="377"/>
                  </a:cubicBezTo>
                  <a:cubicBezTo>
                    <a:pt x="550" y="377"/>
                    <a:pt x="553" y="377"/>
                    <a:pt x="556" y="377"/>
                  </a:cubicBezTo>
                  <a:cubicBezTo>
                    <a:pt x="556" y="376"/>
                    <a:pt x="556" y="375"/>
                    <a:pt x="556" y="374"/>
                  </a:cubicBezTo>
                  <a:cubicBezTo>
                    <a:pt x="558" y="374"/>
                    <a:pt x="560" y="374"/>
                    <a:pt x="562" y="374"/>
                  </a:cubicBezTo>
                  <a:cubicBezTo>
                    <a:pt x="562" y="379"/>
                    <a:pt x="562" y="385"/>
                    <a:pt x="562" y="390"/>
                  </a:cubicBezTo>
                  <a:cubicBezTo>
                    <a:pt x="563" y="390"/>
                    <a:pt x="563" y="390"/>
                    <a:pt x="564" y="390"/>
                  </a:cubicBezTo>
                  <a:cubicBezTo>
                    <a:pt x="564" y="389"/>
                    <a:pt x="564" y="387"/>
                    <a:pt x="564" y="386"/>
                  </a:cubicBezTo>
                  <a:cubicBezTo>
                    <a:pt x="565" y="386"/>
                    <a:pt x="567" y="386"/>
                    <a:pt x="568" y="386"/>
                  </a:cubicBezTo>
                  <a:cubicBezTo>
                    <a:pt x="568" y="387"/>
                    <a:pt x="568" y="389"/>
                    <a:pt x="568" y="390"/>
                  </a:cubicBezTo>
                  <a:cubicBezTo>
                    <a:pt x="571" y="390"/>
                    <a:pt x="575" y="390"/>
                    <a:pt x="578" y="390"/>
                  </a:cubicBezTo>
                  <a:cubicBezTo>
                    <a:pt x="578" y="382"/>
                    <a:pt x="578" y="382"/>
                    <a:pt x="578" y="382"/>
                  </a:cubicBezTo>
                  <a:cubicBezTo>
                    <a:pt x="588" y="379"/>
                    <a:pt x="588" y="379"/>
                    <a:pt x="588" y="379"/>
                  </a:cubicBezTo>
                  <a:cubicBezTo>
                    <a:pt x="588" y="374"/>
                    <a:pt x="589" y="368"/>
                    <a:pt x="589" y="362"/>
                  </a:cubicBezTo>
                  <a:cubicBezTo>
                    <a:pt x="590" y="362"/>
                    <a:pt x="591" y="362"/>
                    <a:pt x="592" y="362"/>
                  </a:cubicBezTo>
                  <a:cubicBezTo>
                    <a:pt x="592" y="368"/>
                    <a:pt x="593" y="374"/>
                    <a:pt x="593" y="379"/>
                  </a:cubicBezTo>
                  <a:cubicBezTo>
                    <a:pt x="594" y="379"/>
                    <a:pt x="596" y="379"/>
                    <a:pt x="597" y="379"/>
                  </a:cubicBezTo>
                  <a:cubicBezTo>
                    <a:pt x="597" y="374"/>
                    <a:pt x="597" y="368"/>
                    <a:pt x="598" y="362"/>
                  </a:cubicBezTo>
                  <a:cubicBezTo>
                    <a:pt x="599" y="362"/>
                    <a:pt x="600" y="362"/>
                    <a:pt x="601" y="362"/>
                  </a:cubicBezTo>
                  <a:cubicBezTo>
                    <a:pt x="601" y="367"/>
                    <a:pt x="602" y="372"/>
                    <a:pt x="602" y="377"/>
                  </a:cubicBezTo>
                  <a:cubicBezTo>
                    <a:pt x="603" y="377"/>
                    <a:pt x="604" y="377"/>
                    <a:pt x="606" y="377"/>
                  </a:cubicBezTo>
                  <a:cubicBezTo>
                    <a:pt x="606" y="378"/>
                    <a:pt x="606" y="378"/>
                    <a:pt x="606" y="379"/>
                  </a:cubicBezTo>
                  <a:cubicBezTo>
                    <a:pt x="607" y="379"/>
                    <a:pt x="609" y="379"/>
                    <a:pt x="610" y="379"/>
                  </a:cubicBezTo>
                  <a:cubicBezTo>
                    <a:pt x="610" y="378"/>
                    <a:pt x="610" y="378"/>
                    <a:pt x="610" y="377"/>
                  </a:cubicBezTo>
                  <a:cubicBezTo>
                    <a:pt x="612" y="377"/>
                    <a:pt x="613" y="377"/>
                    <a:pt x="615" y="377"/>
                  </a:cubicBezTo>
                  <a:cubicBezTo>
                    <a:pt x="615" y="379"/>
                    <a:pt x="615" y="380"/>
                    <a:pt x="615" y="381"/>
                  </a:cubicBezTo>
                  <a:cubicBezTo>
                    <a:pt x="616" y="382"/>
                    <a:pt x="617" y="382"/>
                    <a:pt x="617" y="382"/>
                  </a:cubicBezTo>
                  <a:cubicBezTo>
                    <a:pt x="617" y="383"/>
                    <a:pt x="617" y="384"/>
                    <a:pt x="617" y="385"/>
                  </a:cubicBezTo>
                  <a:cubicBezTo>
                    <a:pt x="617" y="385"/>
                    <a:pt x="617" y="385"/>
                    <a:pt x="617" y="385"/>
                  </a:cubicBezTo>
                  <a:cubicBezTo>
                    <a:pt x="617" y="387"/>
                    <a:pt x="617" y="389"/>
                    <a:pt x="617" y="391"/>
                  </a:cubicBezTo>
                  <a:cubicBezTo>
                    <a:pt x="620" y="391"/>
                    <a:pt x="624" y="391"/>
                    <a:pt x="628" y="391"/>
                  </a:cubicBezTo>
                  <a:cubicBezTo>
                    <a:pt x="628" y="386"/>
                    <a:pt x="628" y="381"/>
                    <a:pt x="628" y="375"/>
                  </a:cubicBezTo>
                  <a:cubicBezTo>
                    <a:pt x="627" y="375"/>
                    <a:pt x="626" y="375"/>
                    <a:pt x="625" y="375"/>
                  </a:cubicBezTo>
                  <a:cubicBezTo>
                    <a:pt x="625" y="374"/>
                    <a:pt x="625" y="374"/>
                    <a:pt x="625" y="373"/>
                  </a:cubicBezTo>
                  <a:cubicBezTo>
                    <a:pt x="627" y="373"/>
                    <a:pt x="629" y="373"/>
                    <a:pt x="630" y="373"/>
                  </a:cubicBezTo>
                  <a:cubicBezTo>
                    <a:pt x="630" y="370"/>
                    <a:pt x="630" y="368"/>
                    <a:pt x="630" y="365"/>
                  </a:cubicBezTo>
                  <a:cubicBezTo>
                    <a:pt x="643" y="365"/>
                    <a:pt x="656" y="365"/>
                    <a:pt x="668" y="365"/>
                  </a:cubicBezTo>
                  <a:cubicBezTo>
                    <a:pt x="668" y="368"/>
                    <a:pt x="668" y="370"/>
                    <a:pt x="668" y="373"/>
                  </a:cubicBezTo>
                  <a:cubicBezTo>
                    <a:pt x="672" y="373"/>
                    <a:pt x="676" y="373"/>
                    <a:pt x="679" y="372"/>
                  </a:cubicBezTo>
                  <a:cubicBezTo>
                    <a:pt x="679" y="370"/>
                    <a:pt x="679" y="367"/>
                    <a:pt x="679" y="364"/>
                  </a:cubicBezTo>
                  <a:cubicBezTo>
                    <a:pt x="681" y="364"/>
                    <a:pt x="682" y="364"/>
                    <a:pt x="683" y="364"/>
                  </a:cubicBezTo>
                  <a:cubicBezTo>
                    <a:pt x="683" y="360"/>
                    <a:pt x="683" y="355"/>
                    <a:pt x="683" y="350"/>
                  </a:cubicBezTo>
                  <a:cubicBezTo>
                    <a:pt x="685" y="350"/>
                    <a:pt x="687" y="350"/>
                    <a:pt x="688" y="350"/>
                  </a:cubicBezTo>
                  <a:cubicBezTo>
                    <a:pt x="689" y="350"/>
                    <a:pt x="689" y="349"/>
                    <a:pt x="690" y="349"/>
                  </a:cubicBezTo>
                  <a:cubicBezTo>
                    <a:pt x="691" y="349"/>
                    <a:pt x="693" y="349"/>
                    <a:pt x="695" y="349"/>
                  </a:cubicBezTo>
                  <a:cubicBezTo>
                    <a:pt x="695" y="349"/>
                    <a:pt x="696" y="350"/>
                    <a:pt x="696" y="350"/>
                  </a:cubicBezTo>
                  <a:cubicBezTo>
                    <a:pt x="698" y="350"/>
                    <a:pt x="700" y="350"/>
                    <a:pt x="702" y="350"/>
                  </a:cubicBezTo>
                  <a:cubicBezTo>
                    <a:pt x="702" y="355"/>
                    <a:pt x="702" y="359"/>
                    <a:pt x="702" y="364"/>
                  </a:cubicBezTo>
                  <a:cubicBezTo>
                    <a:pt x="707" y="364"/>
                    <a:pt x="712" y="364"/>
                    <a:pt x="717" y="364"/>
                  </a:cubicBezTo>
                  <a:cubicBezTo>
                    <a:pt x="717" y="362"/>
                    <a:pt x="717" y="360"/>
                    <a:pt x="717" y="358"/>
                  </a:cubicBezTo>
                  <a:cubicBezTo>
                    <a:pt x="718" y="358"/>
                    <a:pt x="718" y="358"/>
                    <a:pt x="719" y="358"/>
                  </a:cubicBezTo>
                  <a:cubicBezTo>
                    <a:pt x="719" y="360"/>
                    <a:pt x="719" y="362"/>
                    <a:pt x="719" y="364"/>
                  </a:cubicBezTo>
                  <a:cubicBezTo>
                    <a:pt x="725" y="364"/>
                    <a:pt x="725" y="364"/>
                    <a:pt x="725" y="364"/>
                  </a:cubicBezTo>
                  <a:cubicBezTo>
                    <a:pt x="725" y="300"/>
                    <a:pt x="725" y="300"/>
                    <a:pt x="725" y="300"/>
                  </a:cubicBezTo>
                  <a:cubicBezTo>
                    <a:pt x="744" y="300"/>
                    <a:pt x="744" y="300"/>
                    <a:pt x="744" y="300"/>
                  </a:cubicBezTo>
                  <a:cubicBezTo>
                    <a:pt x="744" y="295"/>
                    <a:pt x="744" y="295"/>
                    <a:pt x="744" y="295"/>
                  </a:cubicBezTo>
                  <a:cubicBezTo>
                    <a:pt x="747" y="295"/>
                    <a:pt x="747" y="295"/>
                    <a:pt x="747" y="295"/>
                  </a:cubicBezTo>
                  <a:cubicBezTo>
                    <a:pt x="747" y="298"/>
                    <a:pt x="747" y="298"/>
                    <a:pt x="747" y="298"/>
                  </a:cubicBezTo>
                  <a:cubicBezTo>
                    <a:pt x="756" y="298"/>
                    <a:pt x="756" y="298"/>
                    <a:pt x="756" y="298"/>
                  </a:cubicBezTo>
                  <a:cubicBezTo>
                    <a:pt x="756" y="295"/>
                    <a:pt x="756" y="295"/>
                    <a:pt x="756" y="295"/>
                  </a:cubicBezTo>
                  <a:cubicBezTo>
                    <a:pt x="758" y="295"/>
                    <a:pt x="758" y="295"/>
                    <a:pt x="758" y="295"/>
                  </a:cubicBezTo>
                  <a:cubicBezTo>
                    <a:pt x="758" y="302"/>
                    <a:pt x="758" y="302"/>
                    <a:pt x="758" y="302"/>
                  </a:cubicBezTo>
                  <a:cubicBezTo>
                    <a:pt x="761" y="302"/>
                    <a:pt x="761" y="302"/>
                    <a:pt x="761" y="302"/>
                  </a:cubicBezTo>
                  <a:cubicBezTo>
                    <a:pt x="761" y="308"/>
                    <a:pt x="761" y="308"/>
                    <a:pt x="761" y="308"/>
                  </a:cubicBezTo>
                  <a:cubicBezTo>
                    <a:pt x="772" y="308"/>
                    <a:pt x="772" y="308"/>
                    <a:pt x="772" y="308"/>
                  </a:cubicBezTo>
                  <a:cubicBezTo>
                    <a:pt x="772" y="323"/>
                    <a:pt x="772" y="323"/>
                    <a:pt x="772" y="323"/>
                  </a:cubicBezTo>
                  <a:cubicBezTo>
                    <a:pt x="773" y="323"/>
                    <a:pt x="773" y="323"/>
                    <a:pt x="773" y="323"/>
                  </a:cubicBezTo>
                  <a:cubicBezTo>
                    <a:pt x="773" y="313"/>
                    <a:pt x="773" y="313"/>
                    <a:pt x="773" y="313"/>
                  </a:cubicBezTo>
                  <a:cubicBezTo>
                    <a:pt x="778" y="313"/>
                    <a:pt x="778" y="313"/>
                    <a:pt x="778" y="313"/>
                  </a:cubicBezTo>
                  <a:cubicBezTo>
                    <a:pt x="778" y="330"/>
                    <a:pt x="778" y="330"/>
                    <a:pt x="778" y="330"/>
                  </a:cubicBezTo>
                  <a:cubicBezTo>
                    <a:pt x="793" y="330"/>
                    <a:pt x="793" y="330"/>
                    <a:pt x="793" y="330"/>
                  </a:cubicBezTo>
                  <a:cubicBezTo>
                    <a:pt x="793" y="324"/>
                    <a:pt x="793" y="324"/>
                    <a:pt x="793" y="324"/>
                  </a:cubicBezTo>
                  <a:cubicBezTo>
                    <a:pt x="799" y="324"/>
                    <a:pt x="799" y="324"/>
                    <a:pt x="799" y="324"/>
                  </a:cubicBezTo>
                  <a:cubicBezTo>
                    <a:pt x="799" y="332"/>
                    <a:pt x="799" y="332"/>
                    <a:pt x="799" y="332"/>
                  </a:cubicBezTo>
                  <a:cubicBezTo>
                    <a:pt x="801" y="332"/>
                    <a:pt x="801" y="332"/>
                    <a:pt x="801" y="332"/>
                  </a:cubicBezTo>
                  <a:cubicBezTo>
                    <a:pt x="801" y="324"/>
                    <a:pt x="801" y="324"/>
                    <a:pt x="801" y="324"/>
                  </a:cubicBezTo>
                  <a:cubicBezTo>
                    <a:pt x="808" y="324"/>
                    <a:pt x="808" y="324"/>
                    <a:pt x="808" y="324"/>
                  </a:cubicBezTo>
                  <a:cubicBezTo>
                    <a:pt x="808" y="306"/>
                    <a:pt x="808" y="306"/>
                    <a:pt x="808" y="306"/>
                  </a:cubicBezTo>
                  <a:cubicBezTo>
                    <a:pt x="812" y="306"/>
                    <a:pt x="812" y="306"/>
                    <a:pt x="812" y="306"/>
                  </a:cubicBezTo>
                  <a:cubicBezTo>
                    <a:pt x="817" y="286"/>
                    <a:pt x="817" y="286"/>
                    <a:pt x="817" y="286"/>
                  </a:cubicBezTo>
                  <a:cubicBezTo>
                    <a:pt x="822" y="286"/>
                    <a:pt x="822" y="286"/>
                    <a:pt x="822" y="286"/>
                  </a:cubicBezTo>
                  <a:cubicBezTo>
                    <a:pt x="828" y="306"/>
                    <a:pt x="828" y="306"/>
                    <a:pt x="828" y="306"/>
                  </a:cubicBezTo>
                  <a:cubicBezTo>
                    <a:pt x="832" y="306"/>
                    <a:pt x="832" y="306"/>
                    <a:pt x="832" y="306"/>
                  </a:cubicBezTo>
                  <a:cubicBezTo>
                    <a:pt x="832" y="336"/>
                    <a:pt x="832" y="336"/>
                    <a:pt x="832" y="336"/>
                  </a:cubicBezTo>
                  <a:cubicBezTo>
                    <a:pt x="835" y="336"/>
                    <a:pt x="835" y="336"/>
                    <a:pt x="835" y="336"/>
                  </a:cubicBezTo>
                  <a:cubicBezTo>
                    <a:pt x="835" y="357"/>
                    <a:pt x="835" y="357"/>
                    <a:pt x="835" y="357"/>
                  </a:cubicBezTo>
                  <a:cubicBezTo>
                    <a:pt x="837" y="357"/>
                    <a:pt x="837" y="357"/>
                    <a:pt x="837" y="357"/>
                  </a:cubicBezTo>
                  <a:cubicBezTo>
                    <a:pt x="837" y="350"/>
                    <a:pt x="837" y="350"/>
                    <a:pt x="837" y="350"/>
                  </a:cubicBezTo>
                  <a:cubicBezTo>
                    <a:pt x="840" y="355"/>
                    <a:pt x="840" y="355"/>
                    <a:pt x="840" y="355"/>
                  </a:cubicBezTo>
                  <a:cubicBezTo>
                    <a:pt x="843" y="355"/>
                    <a:pt x="843" y="355"/>
                    <a:pt x="843" y="355"/>
                  </a:cubicBezTo>
                  <a:cubicBezTo>
                    <a:pt x="843" y="315"/>
                    <a:pt x="843" y="315"/>
                    <a:pt x="843" y="315"/>
                  </a:cubicBezTo>
                  <a:cubicBezTo>
                    <a:pt x="857" y="315"/>
                    <a:pt x="857" y="315"/>
                    <a:pt x="857" y="315"/>
                  </a:cubicBezTo>
                  <a:cubicBezTo>
                    <a:pt x="863" y="322"/>
                    <a:pt x="863" y="322"/>
                    <a:pt x="863" y="322"/>
                  </a:cubicBezTo>
                  <a:cubicBezTo>
                    <a:pt x="863" y="315"/>
                    <a:pt x="863" y="315"/>
                    <a:pt x="863" y="315"/>
                  </a:cubicBezTo>
                  <a:cubicBezTo>
                    <a:pt x="864" y="315"/>
                    <a:pt x="864" y="315"/>
                    <a:pt x="864" y="315"/>
                  </a:cubicBezTo>
                  <a:cubicBezTo>
                    <a:pt x="864" y="314"/>
                    <a:pt x="864" y="314"/>
                    <a:pt x="864" y="314"/>
                  </a:cubicBezTo>
                  <a:cubicBezTo>
                    <a:pt x="869" y="314"/>
                    <a:pt x="869" y="314"/>
                    <a:pt x="869" y="314"/>
                  </a:cubicBezTo>
                  <a:cubicBezTo>
                    <a:pt x="869" y="303"/>
                    <a:pt x="869" y="303"/>
                    <a:pt x="869" y="303"/>
                  </a:cubicBezTo>
                  <a:cubicBezTo>
                    <a:pt x="872" y="303"/>
                    <a:pt x="872" y="303"/>
                    <a:pt x="872" y="303"/>
                  </a:cubicBezTo>
                  <a:cubicBezTo>
                    <a:pt x="872" y="297"/>
                    <a:pt x="872" y="297"/>
                    <a:pt x="872" y="297"/>
                  </a:cubicBezTo>
                  <a:cubicBezTo>
                    <a:pt x="873" y="297"/>
                    <a:pt x="873" y="297"/>
                    <a:pt x="873" y="297"/>
                  </a:cubicBezTo>
                  <a:cubicBezTo>
                    <a:pt x="873" y="286"/>
                    <a:pt x="873" y="286"/>
                    <a:pt x="873" y="286"/>
                  </a:cubicBezTo>
                  <a:cubicBezTo>
                    <a:pt x="881" y="286"/>
                    <a:pt x="881" y="286"/>
                    <a:pt x="881" y="286"/>
                  </a:cubicBezTo>
                  <a:cubicBezTo>
                    <a:pt x="881" y="272"/>
                    <a:pt x="881" y="272"/>
                    <a:pt x="881" y="272"/>
                  </a:cubicBezTo>
                  <a:cubicBezTo>
                    <a:pt x="885" y="272"/>
                    <a:pt x="885" y="272"/>
                    <a:pt x="885" y="272"/>
                  </a:cubicBezTo>
                  <a:cubicBezTo>
                    <a:pt x="885" y="269"/>
                    <a:pt x="885" y="269"/>
                    <a:pt x="885" y="269"/>
                  </a:cubicBezTo>
                  <a:cubicBezTo>
                    <a:pt x="888" y="269"/>
                    <a:pt x="888" y="269"/>
                    <a:pt x="888" y="269"/>
                  </a:cubicBezTo>
                  <a:cubicBezTo>
                    <a:pt x="888" y="255"/>
                    <a:pt x="888" y="255"/>
                    <a:pt x="888" y="255"/>
                  </a:cubicBezTo>
                  <a:cubicBezTo>
                    <a:pt x="890" y="255"/>
                    <a:pt x="890" y="255"/>
                    <a:pt x="890" y="255"/>
                  </a:cubicBezTo>
                  <a:cubicBezTo>
                    <a:pt x="890" y="251"/>
                    <a:pt x="890" y="251"/>
                    <a:pt x="890" y="251"/>
                  </a:cubicBezTo>
                  <a:cubicBezTo>
                    <a:pt x="893" y="251"/>
                    <a:pt x="893" y="251"/>
                    <a:pt x="893" y="251"/>
                  </a:cubicBezTo>
                  <a:cubicBezTo>
                    <a:pt x="893" y="237"/>
                    <a:pt x="893" y="237"/>
                    <a:pt x="893" y="237"/>
                  </a:cubicBezTo>
                  <a:cubicBezTo>
                    <a:pt x="906" y="237"/>
                    <a:pt x="906" y="237"/>
                    <a:pt x="906" y="237"/>
                  </a:cubicBezTo>
                  <a:cubicBezTo>
                    <a:pt x="906" y="231"/>
                    <a:pt x="906" y="231"/>
                    <a:pt x="906" y="231"/>
                  </a:cubicBezTo>
                  <a:cubicBezTo>
                    <a:pt x="921" y="231"/>
                    <a:pt x="921" y="231"/>
                    <a:pt x="921" y="231"/>
                  </a:cubicBezTo>
                  <a:cubicBezTo>
                    <a:pt x="921" y="227"/>
                    <a:pt x="921" y="227"/>
                    <a:pt x="921" y="227"/>
                  </a:cubicBezTo>
                  <a:cubicBezTo>
                    <a:pt x="930" y="227"/>
                    <a:pt x="930" y="227"/>
                    <a:pt x="930" y="227"/>
                  </a:cubicBezTo>
                  <a:cubicBezTo>
                    <a:pt x="930" y="231"/>
                    <a:pt x="930" y="231"/>
                    <a:pt x="930" y="231"/>
                  </a:cubicBezTo>
                  <a:cubicBezTo>
                    <a:pt x="932" y="231"/>
                    <a:pt x="932" y="231"/>
                    <a:pt x="932" y="231"/>
                  </a:cubicBezTo>
                  <a:cubicBezTo>
                    <a:pt x="932" y="229"/>
                    <a:pt x="932" y="229"/>
                    <a:pt x="932" y="229"/>
                  </a:cubicBezTo>
                  <a:cubicBezTo>
                    <a:pt x="937" y="229"/>
                    <a:pt x="937" y="229"/>
                    <a:pt x="937" y="229"/>
                  </a:cubicBezTo>
                  <a:cubicBezTo>
                    <a:pt x="937" y="231"/>
                    <a:pt x="937" y="231"/>
                    <a:pt x="937" y="231"/>
                  </a:cubicBezTo>
                  <a:cubicBezTo>
                    <a:pt x="940" y="231"/>
                    <a:pt x="940" y="231"/>
                    <a:pt x="940" y="231"/>
                  </a:cubicBezTo>
                  <a:cubicBezTo>
                    <a:pt x="940" y="227"/>
                    <a:pt x="940" y="227"/>
                    <a:pt x="940" y="227"/>
                  </a:cubicBezTo>
                  <a:cubicBezTo>
                    <a:pt x="947" y="227"/>
                    <a:pt x="947" y="227"/>
                    <a:pt x="947" y="227"/>
                  </a:cubicBezTo>
                  <a:cubicBezTo>
                    <a:pt x="947" y="231"/>
                    <a:pt x="947" y="231"/>
                    <a:pt x="947" y="231"/>
                  </a:cubicBezTo>
                  <a:cubicBezTo>
                    <a:pt x="958" y="231"/>
                    <a:pt x="958" y="231"/>
                    <a:pt x="958" y="231"/>
                  </a:cubicBezTo>
                  <a:cubicBezTo>
                    <a:pt x="958" y="238"/>
                    <a:pt x="958" y="238"/>
                    <a:pt x="958" y="238"/>
                  </a:cubicBezTo>
                  <a:cubicBezTo>
                    <a:pt x="965" y="238"/>
                    <a:pt x="965" y="238"/>
                    <a:pt x="965" y="238"/>
                  </a:cubicBezTo>
                  <a:cubicBezTo>
                    <a:pt x="965" y="276"/>
                    <a:pt x="965" y="276"/>
                    <a:pt x="965" y="276"/>
                  </a:cubicBezTo>
                  <a:cubicBezTo>
                    <a:pt x="968" y="276"/>
                    <a:pt x="968" y="276"/>
                    <a:pt x="968" y="276"/>
                  </a:cubicBezTo>
                  <a:cubicBezTo>
                    <a:pt x="968" y="261"/>
                    <a:pt x="968" y="261"/>
                    <a:pt x="968" y="261"/>
                  </a:cubicBezTo>
                  <a:cubicBezTo>
                    <a:pt x="987" y="261"/>
                    <a:pt x="987" y="261"/>
                    <a:pt x="987" y="261"/>
                  </a:cubicBezTo>
                  <a:cubicBezTo>
                    <a:pt x="987" y="276"/>
                    <a:pt x="987" y="276"/>
                    <a:pt x="987" y="276"/>
                  </a:cubicBezTo>
                  <a:cubicBezTo>
                    <a:pt x="989" y="276"/>
                    <a:pt x="989" y="276"/>
                    <a:pt x="989" y="276"/>
                  </a:cubicBezTo>
                  <a:cubicBezTo>
                    <a:pt x="989" y="316"/>
                    <a:pt x="989" y="316"/>
                    <a:pt x="989" y="316"/>
                  </a:cubicBezTo>
                  <a:cubicBezTo>
                    <a:pt x="992" y="315"/>
                    <a:pt x="992" y="315"/>
                    <a:pt x="992" y="315"/>
                  </a:cubicBezTo>
                  <a:cubicBezTo>
                    <a:pt x="993" y="283"/>
                    <a:pt x="993" y="283"/>
                    <a:pt x="993" y="283"/>
                  </a:cubicBezTo>
                  <a:cubicBezTo>
                    <a:pt x="994" y="315"/>
                    <a:pt x="994" y="315"/>
                    <a:pt x="994" y="315"/>
                  </a:cubicBezTo>
                  <a:cubicBezTo>
                    <a:pt x="997" y="316"/>
                    <a:pt x="997" y="316"/>
                    <a:pt x="997" y="316"/>
                  </a:cubicBezTo>
                  <a:cubicBezTo>
                    <a:pt x="1000" y="335"/>
                    <a:pt x="1000" y="335"/>
                    <a:pt x="1000" y="335"/>
                  </a:cubicBezTo>
                  <a:cubicBezTo>
                    <a:pt x="1008" y="340"/>
                    <a:pt x="1008" y="340"/>
                    <a:pt x="1008" y="340"/>
                  </a:cubicBezTo>
                  <a:cubicBezTo>
                    <a:pt x="1008" y="332"/>
                    <a:pt x="1008" y="332"/>
                    <a:pt x="1008" y="332"/>
                  </a:cubicBezTo>
                  <a:cubicBezTo>
                    <a:pt x="1011" y="332"/>
                    <a:pt x="1011" y="332"/>
                    <a:pt x="1011" y="332"/>
                  </a:cubicBezTo>
                  <a:cubicBezTo>
                    <a:pt x="1011" y="327"/>
                    <a:pt x="1011" y="327"/>
                    <a:pt x="1011" y="327"/>
                  </a:cubicBezTo>
                  <a:cubicBezTo>
                    <a:pt x="1035" y="327"/>
                    <a:pt x="1035" y="327"/>
                    <a:pt x="1035" y="327"/>
                  </a:cubicBezTo>
                  <a:cubicBezTo>
                    <a:pt x="1035" y="329"/>
                    <a:pt x="1035" y="329"/>
                    <a:pt x="1035" y="329"/>
                  </a:cubicBezTo>
                  <a:cubicBezTo>
                    <a:pt x="1038" y="329"/>
                    <a:pt x="1038" y="329"/>
                    <a:pt x="1038" y="329"/>
                  </a:cubicBezTo>
                  <a:cubicBezTo>
                    <a:pt x="1038" y="323"/>
                    <a:pt x="1038" y="323"/>
                    <a:pt x="1038" y="323"/>
                  </a:cubicBezTo>
                  <a:cubicBezTo>
                    <a:pt x="1042" y="323"/>
                    <a:pt x="1042" y="323"/>
                    <a:pt x="1042" y="323"/>
                  </a:cubicBezTo>
                  <a:cubicBezTo>
                    <a:pt x="1042" y="330"/>
                    <a:pt x="1042" y="330"/>
                    <a:pt x="1042" y="330"/>
                  </a:cubicBezTo>
                  <a:cubicBezTo>
                    <a:pt x="1044" y="330"/>
                    <a:pt x="1044" y="330"/>
                    <a:pt x="1044" y="330"/>
                  </a:cubicBezTo>
                  <a:cubicBezTo>
                    <a:pt x="1044" y="322"/>
                    <a:pt x="1044" y="322"/>
                    <a:pt x="1044" y="322"/>
                  </a:cubicBezTo>
                  <a:cubicBezTo>
                    <a:pt x="1049" y="322"/>
                    <a:pt x="1049" y="322"/>
                    <a:pt x="1049" y="322"/>
                  </a:cubicBezTo>
                  <a:cubicBezTo>
                    <a:pt x="1049" y="318"/>
                    <a:pt x="1049" y="318"/>
                    <a:pt x="1049" y="318"/>
                  </a:cubicBezTo>
                  <a:cubicBezTo>
                    <a:pt x="1058" y="318"/>
                    <a:pt x="1058" y="318"/>
                    <a:pt x="1058" y="318"/>
                  </a:cubicBezTo>
                  <a:cubicBezTo>
                    <a:pt x="1058" y="308"/>
                    <a:pt x="1058" y="308"/>
                    <a:pt x="1058" y="308"/>
                  </a:cubicBezTo>
                  <a:cubicBezTo>
                    <a:pt x="1061" y="307"/>
                    <a:pt x="1061" y="307"/>
                    <a:pt x="1061" y="307"/>
                  </a:cubicBezTo>
                  <a:cubicBezTo>
                    <a:pt x="1061" y="305"/>
                    <a:pt x="1061" y="305"/>
                    <a:pt x="1061" y="305"/>
                  </a:cubicBezTo>
                  <a:cubicBezTo>
                    <a:pt x="1069" y="305"/>
                    <a:pt x="1069" y="305"/>
                    <a:pt x="1069" y="305"/>
                  </a:cubicBezTo>
                  <a:cubicBezTo>
                    <a:pt x="1069" y="299"/>
                    <a:pt x="1069" y="299"/>
                    <a:pt x="1069" y="299"/>
                  </a:cubicBezTo>
                  <a:cubicBezTo>
                    <a:pt x="1073" y="299"/>
                    <a:pt x="1073" y="299"/>
                    <a:pt x="1073" y="299"/>
                  </a:cubicBezTo>
                  <a:cubicBezTo>
                    <a:pt x="1073" y="281"/>
                    <a:pt x="1073" y="281"/>
                    <a:pt x="1073" y="281"/>
                  </a:cubicBezTo>
                  <a:cubicBezTo>
                    <a:pt x="1080" y="281"/>
                    <a:pt x="1080" y="281"/>
                    <a:pt x="1080" y="281"/>
                  </a:cubicBezTo>
                  <a:cubicBezTo>
                    <a:pt x="1080" y="279"/>
                    <a:pt x="1080" y="279"/>
                    <a:pt x="1080" y="279"/>
                  </a:cubicBezTo>
                  <a:cubicBezTo>
                    <a:pt x="1084" y="279"/>
                    <a:pt x="1084" y="279"/>
                    <a:pt x="1084" y="279"/>
                  </a:cubicBezTo>
                  <a:cubicBezTo>
                    <a:pt x="1084" y="257"/>
                    <a:pt x="1084" y="257"/>
                    <a:pt x="1084" y="257"/>
                  </a:cubicBezTo>
                  <a:cubicBezTo>
                    <a:pt x="1093" y="257"/>
                    <a:pt x="1093" y="257"/>
                    <a:pt x="1093" y="257"/>
                  </a:cubicBezTo>
                  <a:cubicBezTo>
                    <a:pt x="1093" y="248"/>
                    <a:pt x="1093" y="248"/>
                    <a:pt x="1093" y="248"/>
                  </a:cubicBezTo>
                  <a:cubicBezTo>
                    <a:pt x="1110" y="248"/>
                    <a:pt x="1110" y="248"/>
                    <a:pt x="1110" y="248"/>
                  </a:cubicBezTo>
                  <a:cubicBezTo>
                    <a:pt x="1110" y="258"/>
                    <a:pt x="1110" y="258"/>
                    <a:pt x="1110" y="258"/>
                  </a:cubicBezTo>
                  <a:cubicBezTo>
                    <a:pt x="1123" y="258"/>
                    <a:pt x="1123" y="258"/>
                    <a:pt x="1123" y="258"/>
                  </a:cubicBezTo>
                  <a:cubicBezTo>
                    <a:pt x="1123" y="280"/>
                    <a:pt x="1123" y="280"/>
                    <a:pt x="1123" y="280"/>
                  </a:cubicBezTo>
                  <a:cubicBezTo>
                    <a:pt x="1129" y="280"/>
                    <a:pt x="1129" y="280"/>
                    <a:pt x="1129" y="280"/>
                  </a:cubicBezTo>
                  <a:cubicBezTo>
                    <a:pt x="1129" y="329"/>
                    <a:pt x="1129" y="329"/>
                    <a:pt x="1129" y="329"/>
                  </a:cubicBezTo>
                  <a:cubicBezTo>
                    <a:pt x="1132" y="329"/>
                    <a:pt x="1132" y="329"/>
                    <a:pt x="1132" y="329"/>
                  </a:cubicBezTo>
                  <a:cubicBezTo>
                    <a:pt x="1136" y="316"/>
                    <a:pt x="1136" y="316"/>
                    <a:pt x="1136" y="316"/>
                  </a:cubicBezTo>
                  <a:cubicBezTo>
                    <a:pt x="1139" y="322"/>
                    <a:pt x="1139" y="322"/>
                    <a:pt x="1139" y="322"/>
                  </a:cubicBezTo>
                  <a:cubicBezTo>
                    <a:pt x="1138" y="322"/>
                    <a:pt x="1138" y="322"/>
                    <a:pt x="1138" y="322"/>
                  </a:cubicBezTo>
                  <a:cubicBezTo>
                    <a:pt x="1138" y="329"/>
                    <a:pt x="1138" y="329"/>
                    <a:pt x="1138" y="329"/>
                  </a:cubicBezTo>
                  <a:cubicBezTo>
                    <a:pt x="1142" y="329"/>
                    <a:pt x="1142" y="329"/>
                    <a:pt x="1142" y="329"/>
                  </a:cubicBezTo>
                  <a:cubicBezTo>
                    <a:pt x="1142" y="344"/>
                    <a:pt x="1142" y="344"/>
                    <a:pt x="1142" y="344"/>
                  </a:cubicBezTo>
                  <a:cubicBezTo>
                    <a:pt x="1146" y="344"/>
                    <a:pt x="1146" y="344"/>
                    <a:pt x="1146" y="344"/>
                  </a:cubicBezTo>
                  <a:cubicBezTo>
                    <a:pt x="1146" y="355"/>
                    <a:pt x="1146" y="355"/>
                    <a:pt x="1146" y="355"/>
                  </a:cubicBezTo>
                  <a:cubicBezTo>
                    <a:pt x="1153" y="355"/>
                    <a:pt x="1153" y="355"/>
                    <a:pt x="1153" y="355"/>
                  </a:cubicBezTo>
                  <a:cubicBezTo>
                    <a:pt x="1153" y="351"/>
                    <a:pt x="1153" y="351"/>
                    <a:pt x="1153" y="351"/>
                  </a:cubicBezTo>
                  <a:cubicBezTo>
                    <a:pt x="1161" y="351"/>
                    <a:pt x="1161" y="351"/>
                    <a:pt x="1161" y="351"/>
                  </a:cubicBezTo>
                  <a:cubicBezTo>
                    <a:pt x="1161" y="340"/>
                    <a:pt x="1161" y="340"/>
                    <a:pt x="1161" y="340"/>
                  </a:cubicBezTo>
                  <a:cubicBezTo>
                    <a:pt x="1180" y="340"/>
                    <a:pt x="1180" y="340"/>
                    <a:pt x="1180" y="340"/>
                  </a:cubicBezTo>
                  <a:cubicBezTo>
                    <a:pt x="1180" y="343"/>
                    <a:pt x="1180" y="343"/>
                    <a:pt x="1180" y="343"/>
                  </a:cubicBezTo>
                  <a:cubicBezTo>
                    <a:pt x="1182" y="343"/>
                    <a:pt x="1182" y="343"/>
                    <a:pt x="1182" y="343"/>
                  </a:cubicBezTo>
                  <a:cubicBezTo>
                    <a:pt x="1182" y="344"/>
                    <a:pt x="1182" y="344"/>
                    <a:pt x="1182" y="344"/>
                  </a:cubicBezTo>
                  <a:cubicBezTo>
                    <a:pt x="1183" y="344"/>
                    <a:pt x="1183" y="344"/>
                    <a:pt x="1183" y="344"/>
                  </a:cubicBezTo>
                  <a:cubicBezTo>
                    <a:pt x="1183" y="340"/>
                    <a:pt x="1183" y="340"/>
                    <a:pt x="1183" y="340"/>
                  </a:cubicBezTo>
                  <a:cubicBezTo>
                    <a:pt x="1187" y="340"/>
                    <a:pt x="1187" y="340"/>
                    <a:pt x="1187" y="340"/>
                  </a:cubicBezTo>
                  <a:cubicBezTo>
                    <a:pt x="1187" y="348"/>
                    <a:pt x="1187" y="348"/>
                    <a:pt x="1187" y="348"/>
                  </a:cubicBezTo>
                  <a:cubicBezTo>
                    <a:pt x="1190" y="348"/>
                    <a:pt x="1190" y="348"/>
                    <a:pt x="1190" y="348"/>
                  </a:cubicBezTo>
                  <a:cubicBezTo>
                    <a:pt x="1190" y="344"/>
                    <a:pt x="1190" y="344"/>
                    <a:pt x="1190" y="344"/>
                  </a:cubicBezTo>
                  <a:cubicBezTo>
                    <a:pt x="1194" y="344"/>
                    <a:pt x="1194" y="344"/>
                    <a:pt x="1194" y="344"/>
                  </a:cubicBezTo>
                  <a:cubicBezTo>
                    <a:pt x="1194" y="333"/>
                    <a:pt x="1194" y="333"/>
                    <a:pt x="1194" y="333"/>
                  </a:cubicBezTo>
                  <a:cubicBezTo>
                    <a:pt x="1209" y="333"/>
                    <a:pt x="1209" y="333"/>
                    <a:pt x="1209" y="333"/>
                  </a:cubicBezTo>
                  <a:cubicBezTo>
                    <a:pt x="1209" y="336"/>
                    <a:pt x="1209" y="336"/>
                    <a:pt x="1209" y="336"/>
                  </a:cubicBezTo>
                  <a:cubicBezTo>
                    <a:pt x="1212" y="336"/>
                    <a:pt x="1212" y="336"/>
                    <a:pt x="1212" y="336"/>
                  </a:cubicBezTo>
                  <a:cubicBezTo>
                    <a:pt x="1212" y="330"/>
                    <a:pt x="1212" y="330"/>
                    <a:pt x="1212" y="330"/>
                  </a:cubicBezTo>
                  <a:cubicBezTo>
                    <a:pt x="1220" y="330"/>
                    <a:pt x="1220" y="330"/>
                    <a:pt x="1220" y="330"/>
                  </a:cubicBezTo>
                  <a:cubicBezTo>
                    <a:pt x="1220" y="318"/>
                    <a:pt x="1220" y="318"/>
                    <a:pt x="1220" y="318"/>
                  </a:cubicBezTo>
                  <a:cubicBezTo>
                    <a:pt x="1227" y="318"/>
                    <a:pt x="1227" y="318"/>
                    <a:pt x="1227" y="318"/>
                  </a:cubicBezTo>
                  <a:cubicBezTo>
                    <a:pt x="1227" y="322"/>
                    <a:pt x="1227" y="322"/>
                    <a:pt x="1227" y="322"/>
                  </a:cubicBezTo>
                  <a:cubicBezTo>
                    <a:pt x="1231" y="322"/>
                    <a:pt x="1231" y="322"/>
                    <a:pt x="1231" y="322"/>
                  </a:cubicBezTo>
                  <a:cubicBezTo>
                    <a:pt x="1231" y="311"/>
                    <a:pt x="1231" y="311"/>
                    <a:pt x="1231" y="311"/>
                  </a:cubicBezTo>
                  <a:cubicBezTo>
                    <a:pt x="1238" y="311"/>
                    <a:pt x="1238" y="311"/>
                    <a:pt x="1238" y="311"/>
                  </a:cubicBezTo>
                  <a:cubicBezTo>
                    <a:pt x="1238" y="318"/>
                    <a:pt x="1238" y="318"/>
                    <a:pt x="1238" y="318"/>
                  </a:cubicBezTo>
                  <a:cubicBezTo>
                    <a:pt x="1249" y="318"/>
                    <a:pt x="1249" y="318"/>
                    <a:pt x="1249" y="318"/>
                  </a:cubicBezTo>
                  <a:cubicBezTo>
                    <a:pt x="1249" y="314"/>
                    <a:pt x="1249" y="314"/>
                    <a:pt x="1249" y="314"/>
                  </a:cubicBezTo>
                  <a:cubicBezTo>
                    <a:pt x="1257" y="314"/>
                    <a:pt x="1257" y="314"/>
                    <a:pt x="1257" y="314"/>
                  </a:cubicBezTo>
                  <a:cubicBezTo>
                    <a:pt x="1257" y="318"/>
                    <a:pt x="1257" y="318"/>
                    <a:pt x="1257" y="318"/>
                  </a:cubicBezTo>
                  <a:cubicBezTo>
                    <a:pt x="1260" y="318"/>
                    <a:pt x="1260" y="318"/>
                    <a:pt x="1260" y="318"/>
                  </a:cubicBezTo>
                  <a:cubicBezTo>
                    <a:pt x="1260" y="325"/>
                    <a:pt x="1260" y="325"/>
                    <a:pt x="1260" y="325"/>
                  </a:cubicBezTo>
                  <a:cubicBezTo>
                    <a:pt x="1264" y="325"/>
                    <a:pt x="1264" y="325"/>
                    <a:pt x="1264" y="325"/>
                  </a:cubicBezTo>
                  <a:cubicBezTo>
                    <a:pt x="1264" y="330"/>
                    <a:pt x="1264" y="330"/>
                    <a:pt x="1264" y="330"/>
                  </a:cubicBezTo>
                  <a:cubicBezTo>
                    <a:pt x="1286" y="330"/>
                    <a:pt x="1286" y="330"/>
                    <a:pt x="1286" y="330"/>
                  </a:cubicBezTo>
                  <a:cubicBezTo>
                    <a:pt x="1286" y="344"/>
                    <a:pt x="1286" y="344"/>
                    <a:pt x="1286" y="344"/>
                  </a:cubicBezTo>
                  <a:cubicBezTo>
                    <a:pt x="1294" y="344"/>
                    <a:pt x="1294" y="344"/>
                    <a:pt x="1294" y="344"/>
                  </a:cubicBezTo>
                  <a:cubicBezTo>
                    <a:pt x="1294" y="340"/>
                    <a:pt x="1294" y="340"/>
                    <a:pt x="1294" y="340"/>
                  </a:cubicBezTo>
                  <a:cubicBezTo>
                    <a:pt x="1316" y="340"/>
                    <a:pt x="1316" y="340"/>
                    <a:pt x="1316" y="340"/>
                  </a:cubicBezTo>
                  <a:cubicBezTo>
                    <a:pt x="1316" y="335"/>
                    <a:pt x="1316" y="335"/>
                    <a:pt x="1316" y="335"/>
                  </a:cubicBezTo>
                  <a:cubicBezTo>
                    <a:pt x="1320" y="333"/>
                    <a:pt x="1320" y="333"/>
                    <a:pt x="1320" y="333"/>
                  </a:cubicBezTo>
                  <a:cubicBezTo>
                    <a:pt x="1320" y="318"/>
                    <a:pt x="1320" y="318"/>
                    <a:pt x="1320" y="318"/>
                  </a:cubicBezTo>
                  <a:cubicBezTo>
                    <a:pt x="1327" y="318"/>
                    <a:pt x="1327" y="318"/>
                    <a:pt x="1327" y="318"/>
                  </a:cubicBezTo>
                  <a:cubicBezTo>
                    <a:pt x="1330" y="327"/>
                    <a:pt x="1330" y="327"/>
                    <a:pt x="1330" y="327"/>
                  </a:cubicBezTo>
                  <a:cubicBezTo>
                    <a:pt x="1331" y="324"/>
                    <a:pt x="1331" y="324"/>
                    <a:pt x="1331" y="324"/>
                  </a:cubicBezTo>
                  <a:cubicBezTo>
                    <a:pt x="1337" y="323"/>
                    <a:pt x="1337" y="323"/>
                    <a:pt x="1337" y="323"/>
                  </a:cubicBezTo>
                  <a:cubicBezTo>
                    <a:pt x="1336" y="282"/>
                    <a:pt x="1336" y="282"/>
                    <a:pt x="1336" y="282"/>
                  </a:cubicBezTo>
                  <a:cubicBezTo>
                    <a:pt x="1342" y="283"/>
                    <a:pt x="1342" y="283"/>
                    <a:pt x="1342" y="283"/>
                  </a:cubicBezTo>
                  <a:cubicBezTo>
                    <a:pt x="1342" y="218"/>
                    <a:pt x="1342" y="218"/>
                    <a:pt x="1342" y="218"/>
                  </a:cubicBezTo>
                  <a:cubicBezTo>
                    <a:pt x="1351" y="218"/>
                    <a:pt x="1351" y="218"/>
                    <a:pt x="1351" y="218"/>
                  </a:cubicBezTo>
                  <a:cubicBezTo>
                    <a:pt x="1351" y="165"/>
                    <a:pt x="1351" y="165"/>
                    <a:pt x="1351" y="165"/>
                  </a:cubicBezTo>
                  <a:cubicBezTo>
                    <a:pt x="1353" y="162"/>
                    <a:pt x="1353" y="162"/>
                    <a:pt x="1353" y="162"/>
                  </a:cubicBezTo>
                  <a:cubicBezTo>
                    <a:pt x="1353" y="151"/>
                    <a:pt x="1353" y="151"/>
                    <a:pt x="1353" y="151"/>
                  </a:cubicBezTo>
                  <a:cubicBezTo>
                    <a:pt x="1361" y="151"/>
                    <a:pt x="1361" y="151"/>
                    <a:pt x="1361" y="151"/>
                  </a:cubicBezTo>
                  <a:cubicBezTo>
                    <a:pt x="1380" y="114"/>
                    <a:pt x="1380" y="114"/>
                    <a:pt x="1380" y="114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383" y="114"/>
                    <a:pt x="1383" y="114"/>
                    <a:pt x="1383" y="114"/>
                  </a:cubicBezTo>
                  <a:cubicBezTo>
                    <a:pt x="1401" y="152"/>
                    <a:pt x="1401" y="152"/>
                    <a:pt x="1401" y="152"/>
                  </a:cubicBezTo>
                  <a:cubicBezTo>
                    <a:pt x="1409" y="152"/>
                    <a:pt x="1409" y="152"/>
                    <a:pt x="1409" y="152"/>
                  </a:cubicBezTo>
                  <a:cubicBezTo>
                    <a:pt x="1409" y="164"/>
                    <a:pt x="1409" y="164"/>
                    <a:pt x="1409" y="164"/>
                  </a:cubicBezTo>
                  <a:cubicBezTo>
                    <a:pt x="1411" y="165"/>
                    <a:pt x="1411" y="165"/>
                    <a:pt x="1411" y="165"/>
                  </a:cubicBezTo>
                  <a:cubicBezTo>
                    <a:pt x="1411" y="218"/>
                    <a:pt x="1411" y="218"/>
                    <a:pt x="1411" y="218"/>
                  </a:cubicBezTo>
                  <a:cubicBezTo>
                    <a:pt x="1418" y="218"/>
                    <a:pt x="1418" y="218"/>
                    <a:pt x="1418" y="218"/>
                  </a:cubicBezTo>
                  <a:cubicBezTo>
                    <a:pt x="1418" y="281"/>
                    <a:pt x="1418" y="281"/>
                    <a:pt x="1418" y="281"/>
                  </a:cubicBezTo>
                  <a:cubicBezTo>
                    <a:pt x="1426" y="281"/>
                    <a:pt x="1426" y="281"/>
                    <a:pt x="1426" y="281"/>
                  </a:cubicBezTo>
                  <a:cubicBezTo>
                    <a:pt x="1426" y="338"/>
                    <a:pt x="1426" y="338"/>
                    <a:pt x="1426" y="338"/>
                  </a:cubicBezTo>
                  <a:cubicBezTo>
                    <a:pt x="1439" y="337"/>
                    <a:pt x="1439" y="337"/>
                    <a:pt x="1439" y="337"/>
                  </a:cubicBezTo>
                  <a:cubicBezTo>
                    <a:pt x="1441" y="332"/>
                    <a:pt x="1441" y="332"/>
                    <a:pt x="1441" y="332"/>
                  </a:cubicBezTo>
                  <a:cubicBezTo>
                    <a:pt x="1448" y="331"/>
                    <a:pt x="1448" y="331"/>
                    <a:pt x="1448" y="331"/>
                  </a:cubicBezTo>
                  <a:cubicBezTo>
                    <a:pt x="1450" y="335"/>
                    <a:pt x="1450" y="335"/>
                    <a:pt x="1450" y="335"/>
                  </a:cubicBezTo>
                  <a:cubicBezTo>
                    <a:pt x="1460" y="335"/>
                    <a:pt x="1460" y="335"/>
                    <a:pt x="1460" y="335"/>
                  </a:cubicBezTo>
                  <a:cubicBezTo>
                    <a:pt x="1460" y="410"/>
                    <a:pt x="1460" y="410"/>
                    <a:pt x="1460" y="410"/>
                  </a:cubicBezTo>
                  <a:cubicBezTo>
                    <a:pt x="0" y="410"/>
                    <a:pt x="0" y="410"/>
                    <a:pt x="0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8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DC4D096-D5EC-4A9B-B4C7-30341A8182EC}"/>
              </a:ext>
            </a:extLst>
          </p:cNvPr>
          <p:cNvSpPr/>
          <p:nvPr userDrawn="1"/>
        </p:nvSpPr>
        <p:spPr>
          <a:xfrm>
            <a:off x="0" y="6602054"/>
            <a:ext cx="12191628" cy="2559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FF00ADD-BC5B-4931-A817-0ED03553B83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6538" y="216998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97697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775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633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10C161-0AF1-4044-A1DF-37B7E35E72E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538" y="216998"/>
            <a:ext cx="1135018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aphic 11">
            <a:extLst>
              <a:ext uri="{FF2B5EF4-FFF2-40B4-BE49-F238E27FC236}">
                <a16:creationId xmlns:a16="http://schemas.microsoft.com/office/drawing/2014/main" id="{5B05E873-8D92-4846-A887-846BF2075D93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7BC061-6A34-4BBD-930D-2D703A7C7CCC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B9F7BC-88D3-43B8-9489-454589102AEF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7488022-FCEB-4596-A480-B562A2A59CD8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28E89D-EC40-4A68-B447-141A7041489A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415D72-84D8-49A2-81AF-5E5979736110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7E3839-E368-45F7-ADE0-4C330093BCFB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E48475-8E68-41C7-A5B4-937F0A16508E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899EEF-F92F-4B63-95A6-7DBA5438AE9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aphic 11">
            <a:extLst>
              <a:ext uri="{FF2B5EF4-FFF2-40B4-BE49-F238E27FC236}">
                <a16:creationId xmlns:a16="http://schemas.microsoft.com/office/drawing/2014/main" id="{CF7762F2-DEAF-4451-8702-8271A14F73BB}"/>
              </a:ext>
            </a:extLst>
          </p:cNvPr>
          <p:cNvGrpSpPr/>
          <p:nvPr userDrawn="1"/>
        </p:nvGrpSpPr>
        <p:grpSpPr>
          <a:xfrm rot="20940000">
            <a:off x="9240036" y="327873"/>
            <a:ext cx="2793657" cy="450243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D169916-1184-4DBF-AEC1-B7E29E704EBF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343BD2-BF5A-4B43-91D2-DEC4E70A0525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EBA43F7-CE6B-4D9C-A102-771B02D4E4DA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F483D-4E96-47FE-AD50-0E947B8072B7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D4C48FB-C7AC-4492-8382-6EF39DD75E6E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9E976EE-5F38-4A26-A134-4E6713F29748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3FD950E-4206-425C-BEE5-1FF5039EF694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08874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그룹 1">
            <a:extLst>
              <a:ext uri="{FF2B5EF4-FFF2-40B4-BE49-F238E27FC236}">
                <a16:creationId xmlns:a16="http://schemas.microsoft.com/office/drawing/2014/main" id="{2FCAED7B-3437-43CA-93EF-F43E6214F9D6}"/>
              </a:ext>
            </a:extLst>
          </p:cNvPr>
          <p:cNvGrpSpPr/>
          <p:nvPr userDrawn="1"/>
        </p:nvGrpSpPr>
        <p:grpSpPr>
          <a:xfrm>
            <a:off x="8914194" y="1831870"/>
            <a:ext cx="2307768" cy="2309828"/>
            <a:chOff x="8582298" y="2310847"/>
            <a:chExt cx="2026966" cy="20287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55EBD7-1B90-4FC1-B0C9-AA8513B133AA}"/>
                </a:ext>
              </a:extLst>
            </p:cNvPr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30B707A-5FD9-4157-9197-E3256385E8EF}"/>
                </a:ext>
              </a:extLst>
            </p:cNvPr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7" name="그룹 4">
            <a:extLst>
              <a:ext uri="{FF2B5EF4-FFF2-40B4-BE49-F238E27FC236}">
                <a16:creationId xmlns:a16="http://schemas.microsoft.com/office/drawing/2014/main" id="{03FF8C00-9D0B-4A21-9629-8F76797C6B1A}"/>
              </a:ext>
            </a:extLst>
          </p:cNvPr>
          <p:cNvGrpSpPr/>
          <p:nvPr userDrawn="1"/>
        </p:nvGrpSpPr>
        <p:grpSpPr>
          <a:xfrm>
            <a:off x="925989" y="1831870"/>
            <a:ext cx="2307768" cy="2309828"/>
            <a:chOff x="853440" y="2310847"/>
            <a:chExt cx="2026966" cy="20287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7D35B72-8A5F-4DC1-A93C-8FD79DCF30BB}"/>
                </a:ext>
              </a:extLst>
            </p:cNvPr>
            <p:cNvSpPr/>
            <p:nvPr/>
          </p:nvSpPr>
          <p:spPr>
            <a:xfrm>
              <a:off x="853440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9B908D-A2F0-4EA9-A450-FB1B5C40471A}"/>
                </a:ext>
              </a:extLst>
            </p:cNvPr>
            <p:cNvSpPr/>
            <p:nvPr/>
          </p:nvSpPr>
          <p:spPr>
            <a:xfrm>
              <a:off x="2558951" y="2607228"/>
              <a:ext cx="205017" cy="20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0" name="그룹 3">
            <a:extLst>
              <a:ext uri="{FF2B5EF4-FFF2-40B4-BE49-F238E27FC236}">
                <a16:creationId xmlns:a16="http://schemas.microsoft.com/office/drawing/2014/main" id="{634E4E22-E4F9-4988-A85F-328940E731C5}"/>
              </a:ext>
            </a:extLst>
          </p:cNvPr>
          <p:cNvGrpSpPr/>
          <p:nvPr userDrawn="1"/>
        </p:nvGrpSpPr>
        <p:grpSpPr>
          <a:xfrm>
            <a:off x="4920091" y="1831870"/>
            <a:ext cx="2307768" cy="2309828"/>
            <a:chOff x="4717869" y="2310847"/>
            <a:chExt cx="2026966" cy="202877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A3D9C5-6753-476D-A018-A4CC5EEE4772}"/>
                </a:ext>
              </a:extLst>
            </p:cNvPr>
            <p:cNvSpPr/>
            <p:nvPr/>
          </p:nvSpPr>
          <p:spPr>
            <a:xfrm>
              <a:off x="4717869" y="2310847"/>
              <a:ext cx="2026966" cy="2028775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BD55736-6945-42DD-9434-B0178F9CEC5D}"/>
                </a:ext>
              </a:extLst>
            </p:cNvPr>
            <p:cNvSpPr/>
            <p:nvPr/>
          </p:nvSpPr>
          <p:spPr>
            <a:xfrm>
              <a:off x="6423380" y="2607228"/>
              <a:ext cx="205017" cy="20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D9F5339-7E63-4815-A1E3-3D47B5DC2DE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96182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693620C-0E56-4F85-8546-6FA3727CC7B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090284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BAF1635-73CA-4690-ADD6-B0FB33125ED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084387" y="2002982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1842785-751B-41E3-A608-8BE481649FD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21441" y="1309036"/>
            <a:ext cx="6921422" cy="5032620"/>
          </a:xfrm>
          <a:custGeom>
            <a:avLst/>
            <a:gdLst>
              <a:gd name="connsiteX0" fmla="*/ 5771583 w 6921422"/>
              <a:gd name="connsiteY0" fmla="*/ 2239635 h 5032620"/>
              <a:gd name="connsiteX1" fmla="*/ 6921422 w 6921422"/>
              <a:gd name="connsiteY1" fmla="*/ 3882781 h 5032620"/>
              <a:gd name="connsiteX2" fmla="*/ 5278276 w 6921422"/>
              <a:gd name="connsiteY2" fmla="*/ 5032620 h 5032620"/>
              <a:gd name="connsiteX3" fmla="*/ 4128437 w 6921422"/>
              <a:gd name="connsiteY3" fmla="*/ 3389474 h 5032620"/>
              <a:gd name="connsiteX4" fmla="*/ 2856046 w 6921422"/>
              <a:gd name="connsiteY4" fmla="*/ 1717648 h 5032620"/>
              <a:gd name="connsiteX5" fmla="*/ 4005885 w 6921422"/>
              <a:gd name="connsiteY5" fmla="*/ 3360794 h 5032620"/>
              <a:gd name="connsiteX6" fmla="*/ 2362739 w 6921422"/>
              <a:gd name="connsiteY6" fmla="*/ 4510633 h 5032620"/>
              <a:gd name="connsiteX7" fmla="*/ 1212900 w 6921422"/>
              <a:gd name="connsiteY7" fmla="*/ 2867486 h 5032620"/>
              <a:gd name="connsiteX8" fmla="*/ 4558683 w 6921422"/>
              <a:gd name="connsiteY8" fmla="*/ 521989 h 5032620"/>
              <a:gd name="connsiteX9" fmla="*/ 5708522 w 6921422"/>
              <a:gd name="connsiteY9" fmla="*/ 2165135 h 5032620"/>
              <a:gd name="connsiteX10" fmla="*/ 4065376 w 6921422"/>
              <a:gd name="connsiteY10" fmla="*/ 3314974 h 5032620"/>
              <a:gd name="connsiteX11" fmla="*/ 2915537 w 6921422"/>
              <a:gd name="connsiteY11" fmla="*/ 1671827 h 5032620"/>
              <a:gd name="connsiteX12" fmla="*/ 1643146 w 6921422"/>
              <a:gd name="connsiteY12" fmla="*/ 0 h 5032620"/>
              <a:gd name="connsiteX13" fmla="*/ 2792985 w 6921422"/>
              <a:gd name="connsiteY13" fmla="*/ 1643146 h 5032620"/>
              <a:gd name="connsiteX14" fmla="*/ 1149839 w 6921422"/>
              <a:gd name="connsiteY14" fmla="*/ 2792985 h 5032620"/>
              <a:gd name="connsiteX15" fmla="*/ 0 w 6921422"/>
              <a:gd name="connsiteY15" fmla="*/ 1149839 h 5032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921422" h="5032620">
                <a:moveTo>
                  <a:pt x="5771583" y="2239635"/>
                </a:moveTo>
                <a:lnTo>
                  <a:pt x="6921422" y="3882781"/>
                </a:lnTo>
                <a:lnTo>
                  <a:pt x="5278276" y="5032620"/>
                </a:lnTo>
                <a:lnTo>
                  <a:pt x="4128437" y="3389474"/>
                </a:lnTo>
                <a:close/>
                <a:moveTo>
                  <a:pt x="2856046" y="1717648"/>
                </a:moveTo>
                <a:lnTo>
                  <a:pt x="4005885" y="3360794"/>
                </a:lnTo>
                <a:lnTo>
                  <a:pt x="2362739" y="4510633"/>
                </a:lnTo>
                <a:lnTo>
                  <a:pt x="1212900" y="2867486"/>
                </a:lnTo>
                <a:close/>
                <a:moveTo>
                  <a:pt x="4558683" y="521989"/>
                </a:moveTo>
                <a:lnTo>
                  <a:pt x="5708522" y="2165135"/>
                </a:lnTo>
                <a:lnTo>
                  <a:pt x="4065376" y="3314974"/>
                </a:lnTo>
                <a:lnTo>
                  <a:pt x="2915537" y="1671827"/>
                </a:lnTo>
                <a:close/>
                <a:moveTo>
                  <a:pt x="1643146" y="0"/>
                </a:moveTo>
                <a:lnTo>
                  <a:pt x="2792985" y="1643146"/>
                </a:lnTo>
                <a:lnTo>
                  <a:pt x="1149839" y="2792985"/>
                </a:lnTo>
                <a:lnTo>
                  <a:pt x="0" y="11498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EED1AAA-DC89-4342-90C9-D34A1F30F5FF}"/>
              </a:ext>
            </a:extLst>
          </p:cNvPr>
          <p:cNvSpPr/>
          <p:nvPr userDrawn="1"/>
        </p:nvSpPr>
        <p:spPr>
          <a:xfrm>
            <a:off x="0" y="2475387"/>
            <a:ext cx="2708047" cy="3335839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CF6006-953F-4565-9D28-7D37F857281E}"/>
              </a:ext>
            </a:extLst>
          </p:cNvPr>
          <p:cNvSpPr/>
          <p:nvPr userDrawn="1"/>
        </p:nvSpPr>
        <p:spPr>
          <a:xfrm>
            <a:off x="5037782" y="1819635"/>
            <a:ext cx="7154218" cy="3335839"/>
          </a:xfrm>
          <a:custGeom>
            <a:avLst/>
            <a:gdLst>
              <a:gd name="connsiteX0" fmla="*/ 0 w 7154218"/>
              <a:gd name="connsiteY0" fmla="*/ 0 h 3335839"/>
              <a:gd name="connsiteX1" fmla="*/ 7154218 w 7154218"/>
              <a:gd name="connsiteY1" fmla="*/ 0 h 3335839"/>
              <a:gd name="connsiteX2" fmla="*/ 7154218 w 7154218"/>
              <a:gd name="connsiteY2" fmla="*/ 3335839 h 3335839"/>
              <a:gd name="connsiteX3" fmla="*/ 2360312 w 7154218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4218" h="3335839">
                <a:moveTo>
                  <a:pt x="0" y="0"/>
                </a:moveTo>
                <a:lnTo>
                  <a:pt x="7154218" y="0"/>
                </a:lnTo>
                <a:lnTo>
                  <a:pt x="7154218" y="3335839"/>
                </a:lnTo>
                <a:lnTo>
                  <a:pt x="2360312" y="333583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4" r:id="rId11"/>
    <p:sldLayoutId id="2147483692" r:id="rId12"/>
    <p:sldLayoutId id="2147483689" r:id="rId13"/>
    <p:sldLayoutId id="2147483688" r:id="rId14"/>
    <p:sldLayoutId id="2147483687" r:id="rId15"/>
    <p:sldLayoutId id="2147483671" r:id="rId16"/>
    <p:sldLayoutId id="2147483672" r:id="rId17"/>
    <p:sldLayoutId id="2147483694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1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41E9E-1812-4ACE-A417-73C9AF47F355}"/>
              </a:ext>
            </a:extLst>
          </p:cNvPr>
          <p:cNvSpPr txBox="1"/>
          <p:nvPr/>
        </p:nvSpPr>
        <p:spPr>
          <a:xfrm>
            <a:off x="6420241" y="2959735"/>
            <a:ext cx="5211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Fariha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Ferdousi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                                          1706143</a:t>
            </a:r>
          </a:p>
          <a:p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Nausin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Tabassum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Kudrot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                         1706158</a:t>
            </a:r>
          </a:p>
          <a:p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Sadia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Afrose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                                               1706161</a:t>
            </a:r>
          </a:p>
          <a:p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Raisa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Mashtura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                                          1706163</a:t>
            </a:r>
          </a:p>
          <a:p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Subah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Karnine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                                            1706174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106651" y="2286766"/>
            <a:ext cx="4975431" cy="793329"/>
            <a:chOff x="5903151" y="949635"/>
            <a:chExt cx="4975431" cy="793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216742" y="1235133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Presenters: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5903151" y="949635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A5757E4-1723-4073-9FC5-1D351F20A151}"/>
              </a:ext>
            </a:extLst>
          </p:cNvPr>
          <p:cNvSpPr txBox="1"/>
          <p:nvPr/>
        </p:nvSpPr>
        <p:spPr>
          <a:xfrm>
            <a:off x="6420241" y="2175600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smtClean="0">
                <a:solidFill>
                  <a:schemeClr val="bg1"/>
                </a:solidFill>
                <a:cs typeface="Arial" pitchFamily="34" charset="0"/>
              </a:rPr>
              <a:t>Group 3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7A4661-D2A4-40E5-9248-83B3298A506A}"/>
              </a:ext>
            </a:extLst>
          </p:cNvPr>
          <p:cNvSpPr txBox="1"/>
          <p:nvPr/>
        </p:nvSpPr>
        <p:spPr>
          <a:xfrm>
            <a:off x="6420241" y="5087062"/>
            <a:ext cx="4661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Sameia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Zaman</a:t>
            </a:r>
          </a:p>
          <a:p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Shahed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-E-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Zumrat</a:t>
            </a:r>
            <a:endParaRPr lang="en-US" altLang="ko-KR" dirty="0" smtClean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Md.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Sadman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Sakib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DF382-44DD-45C3-9704-34E8893BC3AC}"/>
              </a:ext>
            </a:extLst>
          </p:cNvPr>
          <p:cNvSpPr txBox="1"/>
          <p:nvPr/>
        </p:nvSpPr>
        <p:spPr>
          <a:xfrm>
            <a:off x="6420241" y="4662035"/>
            <a:ext cx="4661840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 smtClean="0">
                <a:solidFill>
                  <a:schemeClr val="bg1"/>
                </a:solidFill>
                <a:cs typeface="Arial" pitchFamily="34" charset="0"/>
              </a:rPr>
              <a:t>Presented To: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217318" y="444357"/>
            <a:ext cx="54147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Intelligent </a:t>
            </a:r>
            <a:r>
              <a:rPr lang="en-US" sz="4000" b="1" dirty="0" smtClean="0">
                <a:solidFill>
                  <a:schemeClr val="bg1"/>
                </a:solidFill>
              </a:rPr>
              <a:t>Hand Gesture </a:t>
            </a:r>
            <a:r>
              <a:rPr lang="en-US" sz="4000" b="1" dirty="0">
                <a:solidFill>
                  <a:schemeClr val="bg1"/>
                </a:solidFill>
              </a:rPr>
              <a:t>Based Security System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33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6" y="2535059"/>
            <a:ext cx="4696630" cy="381395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Image Processing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09149" y="115910"/>
            <a:ext cx="3245476" cy="862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0006" y="1738648"/>
            <a:ext cx="13218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Step Three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648873" y="4426811"/>
            <a:ext cx="2194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92237" y="3464416"/>
            <a:ext cx="2251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Removing wrist area by erosion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72" y="2535059"/>
            <a:ext cx="4459291" cy="3620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86" y="1542212"/>
            <a:ext cx="3467897" cy="9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Image Processing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09149" y="115910"/>
            <a:ext cx="3245476" cy="862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0006" y="1738648"/>
            <a:ext cx="119776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Step Four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29576" y="4442038"/>
            <a:ext cx="2194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29576" y="386366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Dilation of wrist area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7" y="2784456"/>
            <a:ext cx="4258269" cy="3315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225" y="2870192"/>
            <a:ext cx="4201111" cy="31436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118" y="1785232"/>
            <a:ext cx="3467897" cy="9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4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5" y="2305318"/>
            <a:ext cx="4941354" cy="419851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Image Processing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09149" y="115910"/>
            <a:ext cx="3245476" cy="862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0006" y="1738648"/>
            <a:ext cx="115929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Step Five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14062" y="4898334"/>
            <a:ext cx="2194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69743" y="4219908"/>
            <a:ext cx="3073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9" y="2305318"/>
            <a:ext cx="2222420" cy="4237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93" y="2459865"/>
            <a:ext cx="2119730" cy="36106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667" y="1600901"/>
            <a:ext cx="3667750" cy="7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6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3" y="2381319"/>
            <a:ext cx="5107056" cy="376358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Image Processing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09149" y="115910"/>
            <a:ext cx="3245476" cy="862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0006" y="1738648"/>
            <a:ext cx="104387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Step Six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97001" y="4442038"/>
            <a:ext cx="2194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40614" y="3850782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48" y="2338322"/>
            <a:ext cx="5043552" cy="37635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25982" y="6144902"/>
            <a:ext cx="472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number of separate areas are counted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72" y="2003955"/>
            <a:ext cx="6898613" cy="3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7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42181" y="84667"/>
            <a:ext cx="2965151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49" y="1532490"/>
            <a:ext cx="1776307" cy="1776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7349" y="3721994"/>
            <a:ext cx="2497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Starting Prompt: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Enter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Reset Password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sz="4800" dirty="0" smtClean="0"/>
              <a:t>User Manual: Starting </a:t>
            </a:r>
            <a:r>
              <a:rPr lang="en-US" sz="4800" dirty="0"/>
              <a:t>the </a:t>
            </a:r>
            <a:r>
              <a:rPr lang="en-US" sz="4800" dirty="0" err="1" smtClean="0"/>
              <a:t>Programme</a:t>
            </a:r>
            <a:endParaRPr lang="en-US" sz="4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6" t="15910" r="37058"/>
          <a:stretch/>
        </p:blipFill>
        <p:spPr>
          <a:xfrm>
            <a:off x="6683903" y="1242876"/>
            <a:ext cx="4916556" cy="49582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001903" y="1630017"/>
            <a:ext cx="192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 Password:</a:t>
            </a:r>
          </a:p>
        </p:txBody>
      </p:sp>
    </p:spTree>
    <p:extLst>
      <p:ext uri="{BB962C8B-B14F-4D97-AF65-F5344CB8AC3E}">
        <p14:creationId xmlns:p14="http://schemas.microsoft.com/office/powerpoint/2010/main" val="36688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42181" y="84667"/>
            <a:ext cx="2965151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Starting the </a:t>
            </a:r>
            <a:r>
              <a:rPr lang="en-US" dirty="0" err="1"/>
              <a:t>Programme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57" y="1073576"/>
            <a:ext cx="4865548" cy="4889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7165" y="1908313"/>
            <a:ext cx="172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Password:</a:t>
            </a:r>
          </a:p>
        </p:txBody>
      </p:sp>
    </p:spTree>
    <p:extLst>
      <p:ext uri="{BB962C8B-B14F-4D97-AF65-F5344CB8AC3E}">
        <p14:creationId xmlns:p14="http://schemas.microsoft.com/office/powerpoint/2010/main" val="271433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/>
              <a:t>LIMITATIONS</a:t>
            </a:r>
          </a:p>
        </p:txBody>
      </p:sp>
      <p:grpSp>
        <p:nvGrpSpPr>
          <p:cNvPr id="3" name="그룹 9">
            <a:extLst>
              <a:ext uri="{FF2B5EF4-FFF2-40B4-BE49-F238E27FC236}">
                <a16:creationId xmlns:a16="http://schemas.microsoft.com/office/drawing/2014/main" id="{6E5EDFCA-022D-4D8C-B506-D48E7987FC6D}"/>
              </a:ext>
            </a:extLst>
          </p:cNvPr>
          <p:cNvGrpSpPr/>
          <p:nvPr/>
        </p:nvGrpSpPr>
        <p:grpSpPr>
          <a:xfrm>
            <a:off x="1431122" y="1667654"/>
            <a:ext cx="4734219" cy="4623159"/>
            <a:chOff x="924229" y="1606109"/>
            <a:chExt cx="4734219" cy="4623159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2D30939D-7BAB-4EB5-8569-0029344FA1A4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DDF060-EEDF-4988-9BF7-DF5C80C3C6BA}"/>
                </a:ext>
              </a:extLst>
            </p:cNvPr>
            <p:cNvSpPr/>
            <p:nvPr/>
          </p:nvSpPr>
          <p:spPr>
            <a:xfrm>
              <a:off x="4238091" y="1766259"/>
              <a:ext cx="288032" cy="2880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FAF1C4F-1585-4324-97C6-A80BBCD98325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37CBE5-6FD2-4BFF-9EC9-16F2B14D4873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4C6482-C76F-45F7-B58F-789F906C3898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85AFA3-65FA-40AA-AF30-441647ADF4D4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C4DDC2-6A8F-4C62-846C-B1B8E22A792D}"/>
              </a:ext>
            </a:extLst>
          </p:cNvPr>
          <p:cNvGrpSpPr/>
          <p:nvPr/>
        </p:nvGrpSpPr>
        <p:grpSpPr>
          <a:xfrm>
            <a:off x="5832711" y="1932038"/>
            <a:ext cx="4623159" cy="345644"/>
            <a:chOff x="5832711" y="1932038"/>
            <a:chExt cx="4623159" cy="3456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21C5C5-D0A7-4884-B2AD-182D1BB8B900}"/>
                </a:ext>
              </a:extLst>
            </p:cNvPr>
            <p:cNvSpPr txBox="1"/>
            <p:nvPr/>
          </p:nvSpPr>
          <p:spPr>
            <a:xfrm>
              <a:off x="5832711" y="1939128"/>
              <a:ext cx="4623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Can not separate background objects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E415DC2-66BA-45E0-A613-AD5B685BB9FA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1" y="1932038"/>
              <a:ext cx="4623159" cy="7090"/>
            </a:xfrm>
            <a:prstGeom prst="line">
              <a:avLst/>
            </a:prstGeom>
            <a:ln w="19050">
              <a:solidFill>
                <a:schemeClr val="accent6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052AF4-2879-48AE-94B7-5AD4887731D8}"/>
              </a:ext>
            </a:extLst>
          </p:cNvPr>
          <p:cNvGrpSpPr/>
          <p:nvPr/>
        </p:nvGrpSpPr>
        <p:grpSpPr>
          <a:xfrm>
            <a:off x="6476519" y="2922541"/>
            <a:ext cx="4670837" cy="614596"/>
            <a:chOff x="6476519" y="2922541"/>
            <a:chExt cx="4670837" cy="6145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50734-303C-41B0-9C8A-74783E9A3617}"/>
                </a:ext>
              </a:extLst>
            </p:cNvPr>
            <p:cNvSpPr txBox="1"/>
            <p:nvPr/>
          </p:nvSpPr>
          <p:spPr>
            <a:xfrm>
              <a:off x="6524197" y="2952362"/>
              <a:ext cx="46231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Shadows and bright flashes of light causes errors during binarization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62477C7-A17E-485E-A9D8-0FE0ED832BA9}"/>
                </a:ext>
              </a:extLst>
            </p:cNvPr>
            <p:cNvCxnSpPr>
              <a:cxnSpLocks/>
            </p:cNvCxnSpPr>
            <p:nvPr/>
          </p:nvCxnSpPr>
          <p:spPr>
            <a:xfrm>
              <a:off x="6476519" y="2922541"/>
              <a:ext cx="4623159" cy="709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A54DC4-4042-4040-9469-D508D4954746}"/>
              </a:ext>
            </a:extLst>
          </p:cNvPr>
          <p:cNvGrpSpPr/>
          <p:nvPr/>
        </p:nvGrpSpPr>
        <p:grpSpPr>
          <a:xfrm>
            <a:off x="6884237" y="3932230"/>
            <a:ext cx="4640743" cy="418073"/>
            <a:chOff x="6884237" y="3932230"/>
            <a:chExt cx="4640743" cy="4180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F7AC50-34DB-458D-B763-E8A287319F8A}"/>
                </a:ext>
              </a:extLst>
            </p:cNvPr>
            <p:cNvSpPr txBox="1"/>
            <p:nvPr/>
          </p:nvSpPr>
          <p:spPr>
            <a:xfrm>
              <a:off x="6901821" y="4011749"/>
              <a:ext cx="4623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Only one angle readable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6828D3-8C27-4CD4-A49E-B9FD18921677}"/>
                </a:ext>
              </a:extLst>
            </p:cNvPr>
            <p:cNvCxnSpPr>
              <a:cxnSpLocks/>
            </p:cNvCxnSpPr>
            <p:nvPr/>
          </p:nvCxnSpPr>
          <p:spPr>
            <a:xfrm>
              <a:off x="6884237" y="3932230"/>
              <a:ext cx="4623159" cy="7090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1AE915-EDF8-42E4-A20C-1344C81E2532}"/>
              </a:ext>
            </a:extLst>
          </p:cNvPr>
          <p:cNvGrpSpPr/>
          <p:nvPr/>
        </p:nvGrpSpPr>
        <p:grpSpPr>
          <a:xfrm>
            <a:off x="6476518" y="4950863"/>
            <a:ext cx="4623160" cy="432960"/>
            <a:chOff x="6476518" y="4950863"/>
            <a:chExt cx="4623160" cy="4329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8058C9-E62B-4B97-881A-2AC1CE44475F}"/>
                </a:ext>
              </a:extLst>
            </p:cNvPr>
            <p:cNvSpPr txBox="1"/>
            <p:nvPr/>
          </p:nvSpPr>
          <p:spPr>
            <a:xfrm>
              <a:off x="6476518" y="5045269"/>
              <a:ext cx="4623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Does not take position of finger into account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A62838-0FEC-4220-858E-5ADA084C7629}"/>
                </a:ext>
              </a:extLst>
            </p:cNvPr>
            <p:cNvCxnSpPr>
              <a:cxnSpLocks/>
            </p:cNvCxnSpPr>
            <p:nvPr/>
          </p:nvCxnSpPr>
          <p:spPr>
            <a:xfrm>
              <a:off x="6476519" y="4950863"/>
              <a:ext cx="4623159" cy="7090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E72D9B-451D-4732-908F-2A23327D1CC9}"/>
              </a:ext>
            </a:extLst>
          </p:cNvPr>
          <p:cNvGrpSpPr/>
          <p:nvPr/>
        </p:nvGrpSpPr>
        <p:grpSpPr>
          <a:xfrm>
            <a:off x="5832711" y="5958697"/>
            <a:ext cx="4623159" cy="371920"/>
            <a:chOff x="5832711" y="5958697"/>
            <a:chExt cx="4623159" cy="3719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1972C4-8DE6-4550-8F9C-FBD0443E89E7}"/>
                </a:ext>
              </a:extLst>
            </p:cNvPr>
            <p:cNvSpPr txBox="1"/>
            <p:nvPr/>
          </p:nvSpPr>
          <p:spPr>
            <a:xfrm>
              <a:off x="5832711" y="5992063"/>
              <a:ext cx="4623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Arbitrary gestures can not be identified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D8B808-BE47-4D6E-806F-99BAC33E5555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1" y="5958697"/>
              <a:ext cx="4623159" cy="7090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42181" y="84667"/>
            <a:ext cx="2965151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61206" y="3103808"/>
            <a:ext cx="3783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with using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1976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Flow chart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B27927-B8E1-452E-8501-5AA42F577DF2}"/>
              </a:ext>
            </a:extLst>
          </p:cNvPr>
          <p:cNvGrpSpPr/>
          <p:nvPr/>
        </p:nvGrpSpPr>
        <p:grpSpPr>
          <a:xfrm>
            <a:off x="5143589" y="2752686"/>
            <a:ext cx="1902956" cy="1902956"/>
            <a:chOff x="5149010" y="2724110"/>
            <a:chExt cx="1902956" cy="1902956"/>
          </a:xfrm>
        </p:grpSpPr>
        <p:sp>
          <p:nvSpPr>
            <p:cNvPr id="4" name="Oval 10">
              <a:extLst>
                <a:ext uri="{FF2B5EF4-FFF2-40B4-BE49-F238E27FC236}">
                  <a16:creationId xmlns:a16="http://schemas.microsoft.com/office/drawing/2014/main" id="{9EEC5E0C-D895-4ACA-9BDC-2361200C5AC9}"/>
                </a:ext>
              </a:extLst>
            </p:cNvPr>
            <p:cNvSpPr/>
            <p:nvPr/>
          </p:nvSpPr>
          <p:spPr>
            <a:xfrm>
              <a:off x="5263310" y="2838410"/>
              <a:ext cx="1674356" cy="1674356"/>
            </a:xfrm>
            <a:prstGeom prst="ellipse">
              <a:avLst/>
            </a:prstGeom>
            <a:solidFill>
              <a:schemeClr val="accent4">
                <a:alpha val="64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타원 1">
              <a:extLst>
                <a:ext uri="{FF2B5EF4-FFF2-40B4-BE49-F238E27FC236}">
                  <a16:creationId xmlns:a16="http://schemas.microsoft.com/office/drawing/2014/main" id="{60D74689-34A9-4E7C-825F-5F432A3609F2}"/>
                </a:ext>
              </a:extLst>
            </p:cNvPr>
            <p:cNvSpPr/>
            <p:nvPr/>
          </p:nvSpPr>
          <p:spPr>
            <a:xfrm>
              <a:off x="5149010" y="2724110"/>
              <a:ext cx="1902956" cy="1902956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그룹 4">
            <a:extLst>
              <a:ext uri="{FF2B5EF4-FFF2-40B4-BE49-F238E27FC236}">
                <a16:creationId xmlns:a16="http://schemas.microsoft.com/office/drawing/2014/main" id="{475A717A-A652-4BC7-A494-3C97C2310DDD}"/>
              </a:ext>
            </a:extLst>
          </p:cNvPr>
          <p:cNvGrpSpPr/>
          <p:nvPr/>
        </p:nvGrpSpPr>
        <p:grpSpPr>
          <a:xfrm>
            <a:off x="7913437" y="3131773"/>
            <a:ext cx="1152000" cy="1152000"/>
            <a:chOff x="7547046" y="3129385"/>
            <a:chExt cx="1152000" cy="1152000"/>
          </a:xfrm>
        </p:grpSpPr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9A45CC97-ADE8-44A5-A5DC-1419687EF6D3}"/>
                </a:ext>
              </a:extLst>
            </p:cNvPr>
            <p:cNvSpPr/>
            <p:nvPr/>
          </p:nvSpPr>
          <p:spPr>
            <a:xfrm>
              <a:off x="7619046" y="3201385"/>
              <a:ext cx="1008000" cy="1008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타원 39">
              <a:extLst>
                <a:ext uri="{FF2B5EF4-FFF2-40B4-BE49-F238E27FC236}">
                  <a16:creationId xmlns:a16="http://schemas.microsoft.com/office/drawing/2014/main" id="{8F3631A5-BFA3-413D-B2D8-5C7F520BDFC9}"/>
                </a:ext>
              </a:extLst>
            </p:cNvPr>
            <p:cNvSpPr/>
            <p:nvPr/>
          </p:nvSpPr>
          <p:spPr>
            <a:xfrm>
              <a:off x="7547046" y="3129385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6">
            <a:extLst>
              <a:ext uri="{FF2B5EF4-FFF2-40B4-BE49-F238E27FC236}">
                <a16:creationId xmlns:a16="http://schemas.microsoft.com/office/drawing/2014/main" id="{2B975EA9-B455-4F77-8935-1DF725E69F8F}"/>
              </a:ext>
            </a:extLst>
          </p:cNvPr>
          <p:cNvGrpSpPr/>
          <p:nvPr/>
        </p:nvGrpSpPr>
        <p:grpSpPr>
          <a:xfrm>
            <a:off x="9995613" y="2170444"/>
            <a:ext cx="1008000" cy="1008000"/>
            <a:chOff x="8988825" y="2139525"/>
            <a:chExt cx="1008000" cy="1008000"/>
          </a:xfrm>
        </p:grpSpPr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3B026916-CDBF-4D66-9916-2AACC82DE3C5}"/>
                </a:ext>
              </a:extLst>
            </p:cNvPr>
            <p:cNvSpPr/>
            <p:nvPr/>
          </p:nvSpPr>
          <p:spPr>
            <a:xfrm>
              <a:off x="9060825" y="2211525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타원 42">
              <a:extLst>
                <a:ext uri="{FF2B5EF4-FFF2-40B4-BE49-F238E27FC236}">
                  <a16:creationId xmlns:a16="http://schemas.microsoft.com/office/drawing/2014/main" id="{6ED5C354-9C1B-40D5-BE95-2F3B13E5B3E8}"/>
                </a:ext>
              </a:extLst>
            </p:cNvPr>
            <p:cNvSpPr/>
            <p:nvPr/>
          </p:nvSpPr>
          <p:spPr>
            <a:xfrm>
              <a:off x="8988825" y="2139525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7">
            <a:extLst>
              <a:ext uri="{FF2B5EF4-FFF2-40B4-BE49-F238E27FC236}">
                <a16:creationId xmlns:a16="http://schemas.microsoft.com/office/drawing/2014/main" id="{8BA183A3-0F30-4AC6-A3B3-AD2B8D855998}"/>
              </a:ext>
            </a:extLst>
          </p:cNvPr>
          <p:cNvGrpSpPr/>
          <p:nvPr/>
        </p:nvGrpSpPr>
        <p:grpSpPr>
          <a:xfrm>
            <a:off x="10018043" y="4239444"/>
            <a:ext cx="1008000" cy="1008000"/>
            <a:chOff x="8988825" y="4210868"/>
            <a:chExt cx="1008000" cy="1008000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D9513A95-E63C-43C8-9C12-AB0F2D0CFC30}"/>
                </a:ext>
              </a:extLst>
            </p:cNvPr>
            <p:cNvSpPr/>
            <p:nvPr/>
          </p:nvSpPr>
          <p:spPr>
            <a:xfrm>
              <a:off x="9060825" y="4282868"/>
              <a:ext cx="864000" cy="864000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타원 44">
              <a:extLst>
                <a:ext uri="{FF2B5EF4-FFF2-40B4-BE49-F238E27FC236}">
                  <a16:creationId xmlns:a16="http://schemas.microsoft.com/office/drawing/2014/main" id="{0ABB1104-F530-46DF-9B29-5700DEF152BC}"/>
                </a:ext>
              </a:extLst>
            </p:cNvPr>
            <p:cNvSpPr/>
            <p:nvPr/>
          </p:nvSpPr>
          <p:spPr>
            <a:xfrm>
              <a:off x="8988825" y="4210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5" name="직선 연결선 5">
            <a:extLst>
              <a:ext uri="{FF2B5EF4-FFF2-40B4-BE49-F238E27FC236}">
                <a16:creationId xmlns:a16="http://schemas.microsoft.com/office/drawing/2014/main" id="{E6B5141C-04F2-40AC-88DE-089730594C16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>
            <a:off x="7046545" y="3704165"/>
            <a:ext cx="866892" cy="3609"/>
          </a:xfrm>
          <a:prstGeom prst="line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8">
            <a:extLst>
              <a:ext uri="{FF2B5EF4-FFF2-40B4-BE49-F238E27FC236}">
                <a16:creationId xmlns:a16="http://schemas.microsoft.com/office/drawing/2014/main" id="{41F4B00F-C196-4D8F-A0D3-DB7F8B21A72B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9065437" y="3707774"/>
            <a:ext cx="1434174" cy="10641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1">
            <a:extLst>
              <a:ext uri="{FF2B5EF4-FFF2-40B4-BE49-F238E27FC236}">
                <a16:creationId xmlns:a16="http://schemas.microsoft.com/office/drawing/2014/main" id="{A4611CE2-01B0-4DA8-8314-2F01BCC3AC04}"/>
              </a:ext>
            </a:extLst>
          </p:cNvPr>
          <p:cNvCxnSpPr/>
          <p:nvPr/>
        </p:nvCxnSpPr>
        <p:spPr>
          <a:xfrm>
            <a:off x="10499613" y="3176102"/>
            <a:ext cx="0" cy="1063343"/>
          </a:xfrm>
          <a:prstGeom prst="line">
            <a:avLst/>
          </a:prstGeom>
          <a:noFill/>
          <a:ln w="190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그룹 9">
            <a:extLst>
              <a:ext uri="{FF2B5EF4-FFF2-40B4-BE49-F238E27FC236}">
                <a16:creationId xmlns:a16="http://schemas.microsoft.com/office/drawing/2014/main" id="{C3F97386-D798-4DCA-81C2-9BBF2392B025}"/>
              </a:ext>
            </a:extLst>
          </p:cNvPr>
          <p:cNvGrpSpPr/>
          <p:nvPr/>
        </p:nvGrpSpPr>
        <p:grpSpPr>
          <a:xfrm>
            <a:off x="3124696" y="3131773"/>
            <a:ext cx="1152000" cy="1152000"/>
            <a:chOff x="3517627" y="3101123"/>
            <a:chExt cx="1152000" cy="1152000"/>
          </a:xfrm>
        </p:grpSpPr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916B33E1-9CF3-46A5-9F82-6122C04EA1CE}"/>
                </a:ext>
              </a:extLst>
            </p:cNvPr>
            <p:cNvSpPr/>
            <p:nvPr/>
          </p:nvSpPr>
          <p:spPr>
            <a:xfrm rot="10800000">
              <a:off x="3589627" y="3173123"/>
              <a:ext cx="1008000" cy="1008000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타원 58">
              <a:extLst>
                <a:ext uri="{FF2B5EF4-FFF2-40B4-BE49-F238E27FC236}">
                  <a16:creationId xmlns:a16="http://schemas.microsoft.com/office/drawing/2014/main" id="{46ABE19E-C664-498B-AC89-5FC6BA9B1164}"/>
                </a:ext>
              </a:extLst>
            </p:cNvPr>
            <p:cNvSpPr/>
            <p:nvPr/>
          </p:nvSpPr>
          <p:spPr>
            <a:xfrm rot="10800000">
              <a:off x="3517627" y="3101123"/>
              <a:ext cx="1152000" cy="1152000"/>
            </a:xfrm>
            <a:prstGeom prst="ellipse">
              <a:avLst/>
            </a:prstGeom>
            <a:noFill/>
            <a:ln w="19050">
              <a:solidFill>
                <a:schemeClr val="accent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12">
            <a:extLst>
              <a:ext uri="{FF2B5EF4-FFF2-40B4-BE49-F238E27FC236}">
                <a16:creationId xmlns:a16="http://schemas.microsoft.com/office/drawing/2014/main" id="{44E69854-3FC1-442F-B007-6249B48F6370}"/>
              </a:ext>
            </a:extLst>
          </p:cNvPr>
          <p:cNvGrpSpPr/>
          <p:nvPr/>
        </p:nvGrpSpPr>
        <p:grpSpPr>
          <a:xfrm>
            <a:off x="1313088" y="4239444"/>
            <a:ext cx="1008000" cy="1008000"/>
            <a:chOff x="2208962" y="4213211"/>
            <a:chExt cx="1008000" cy="1008000"/>
          </a:xfrm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BBDEBE58-1334-46DC-975F-70CC008211DB}"/>
                </a:ext>
              </a:extLst>
            </p:cNvPr>
            <p:cNvSpPr/>
            <p:nvPr/>
          </p:nvSpPr>
          <p:spPr>
            <a:xfrm rot="10800000">
              <a:off x="2280962" y="4285211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타원 59">
              <a:extLst>
                <a:ext uri="{FF2B5EF4-FFF2-40B4-BE49-F238E27FC236}">
                  <a16:creationId xmlns:a16="http://schemas.microsoft.com/office/drawing/2014/main" id="{7D779F4E-50FD-4077-BA29-B560F480A3DF}"/>
                </a:ext>
              </a:extLst>
            </p:cNvPr>
            <p:cNvSpPr/>
            <p:nvPr/>
          </p:nvSpPr>
          <p:spPr>
            <a:xfrm rot="10800000">
              <a:off x="2208962" y="4213211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그룹 10">
            <a:extLst>
              <a:ext uri="{FF2B5EF4-FFF2-40B4-BE49-F238E27FC236}">
                <a16:creationId xmlns:a16="http://schemas.microsoft.com/office/drawing/2014/main" id="{FD9165A3-FAEE-4721-808E-A40B6F9D4324}"/>
              </a:ext>
            </a:extLst>
          </p:cNvPr>
          <p:cNvGrpSpPr/>
          <p:nvPr/>
        </p:nvGrpSpPr>
        <p:grpSpPr>
          <a:xfrm>
            <a:off x="1313088" y="2170444"/>
            <a:ext cx="1008000" cy="1008000"/>
            <a:chOff x="2208962" y="2141868"/>
            <a:chExt cx="1008000" cy="1008000"/>
          </a:xfrm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2621D08C-87E3-4D12-8ED5-D1D480052C7F}"/>
                </a:ext>
              </a:extLst>
            </p:cNvPr>
            <p:cNvSpPr/>
            <p:nvPr/>
          </p:nvSpPr>
          <p:spPr>
            <a:xfrm rot="10800000">
              <a:off x="2280962" y="2213868"/>
              <a:ext cx="864000" cy="864000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타원 61">
              <a:extLst>
                <a:ext uri="{FF2B5EF4-FFF2-40B4-BE49-F238E27FC236}">
                  <a16:creationId xmlns:a16="http://schemas.microsoft.com/office/drawing/2014/main" id="{CBDA6C5C-B2C2-43B9-80C0-9E7A7D6D0A21}"/>
                </a:ext>
              </a:extLst>
            </p:cNvPr>
            <p:cNvSpPr/>
            <p:nvPr/>
          </p:nvSpPr>
          <p:spPr>
            <a:xfrm rot="10800000">
              <a:off x="2208962" y="2141868"/>
              <a:ext cx="1008000" cy="1008000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7" name="직선 연결선 62">
            <a:extLst>
              <a:ext uri="{FF2B5EF4-FFF2-40B4-BE49-F238E27FC236}">
                <a16:creationId xmlns:a16="http://schemas.microsoft.com/office/drawing/2014/main" id="{65AE2DE7-D866-47DE-9023-393359321E0B}"/>
              </a:ext>
            </a:extLst>
          </p:cNvPr>
          <p:cNvCxnSpPr>
            <a:cxnSpLocks/>
            <a:stCxn id="5" idx="2"/>
            <a:endCxn id="20" idx="2"/>
          </p:cNvCxnSpPr>
          <p:nvPr/>
        </p:nvCxnSpPr>
        <p:spPr>
          <a:xfrm flipH="1">
            <a:off x="4276697" y="3704165"/>
            <a:ext cx="866893" cy="3609"/>
          </a:xfrm>
          <a:prstGeom prst="line">
            <a:avLst/>
          </a:prstGeom>
          <a:noFill/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직선 연결선 63">
            <a:extLst>
              <a:ext uri="{FF2B5EF4-FFF2-40B4-BE49-F238E27FC236}">
                <a16:creationId xmlns:a16="http://schemas.microsoft.com/office/drawing/2014/main" id="{6299BDE4-B3C7-43DA-BAEE-CBDCAD953918}"/>
              </a:ext>
            </a:extLst>
          </p:cNvPr>
          <p:cNvCxnSpPr>
            <a:cxnSpLocks/>
            <a:stCxn id="20" idx="6"/>
          </p:cNvCxnSpPr>
          <p:nvPr/>
        </p:nvCxnSpPr>
        <p:spPr>
          <a:xfrm flipH="1" flipV="1">
            <a:off x="1833047" y="3705699"/>
            <a:ext cx="1291650" cy="2074"/>
          </a:xfrm>
          <a:prstGeom prst="line">
            <a:avLst/>
          </a:prstGeom>
          <a:noFill/>
          <a:ln w="1905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직선 연결선 64">
            <a:extLst>
              <a:ext uri="{FF2B5EF4-FFF2-40B4-BE49-F238E27FC236}">
                <a16:creationId xmlns:a16="http://schemas.microsoft.com/office/drawing/2014/main" id="{D46EACFC-11FD-44D9-B0C4-5C99705D26C3}"/>
              </a:ext>
            </a:extLst>
          </p:cNvPr>
          <p:cNvCxnSpPr/>
          <p:nvPr/>
        </p:nvCxnSpPr>
        <p:spPr>
          <a:xfrm flipV="1">
            <a:off x="1817088" y="3178445"/>
            <a:ext cx="0" cy="1063343"/>
          </a:xfrm>
          <a:prstGeom prst="line">
            <a:avLst/>
          </a:prstGeom>
          <a:noFill/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16F7D22-970E-4241-8DA4-E9BF8B0B636D}"/>
              </a:ext>
            </a:extLst>
          </p:cNvPr>
          <p:cNvSpPr txBox="1"/>
          <p:nvPr/>
        </p:nvSpPr>
        <p:spPr>
          <a:xfrm>
            <a:off x="5101860" y="3504734"/>
            <a:ext cx="1969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</a:rPr>
              <a:t>Microprocesssor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D46FAB-A39C-4F1C-BC1D-EB93472C426E}"/>
              </a:ext>
            </a:extLst>
          </p:cNvPr>
          <p:cNvSpPr txBox="1"/>
          <p:nvPr/>
        </p:nvSpPr>
        <p:spPr>
          <a:xfrm>
            <a:off x="7382959" y="2843747"/>
            <a:ext cx="225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input arguments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AA16F-0B8D-408E-8FBD-6F306F243880}"/>
              </a:ext>
            </a:extLst>
          </p:cNvPr>
          <p:cNvSpPr txBox="1"/>
          <p:nvPr/>
        </p:nvSpPr>
        <p:spPr>
          <a:xfrm>
            <a:off x="9000646" y="1801665"/>
            <a:ext cx="2997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 the door for correct password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DA2D3C-E1F5-4627-86F6-1C049C8E1C18}"/>
              </a:ext>
            </a:extLst>
          </p:cNvPr>
          <p:cNvSpPr txBox="1"/>
          <p:nvPr/>
        </p:nvSpPr>
        <p:spPr>
          <a:xfrm>
            <a:off x="9267546" y="5327613"/>
            <a:ext cx="2464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Display necessary message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9653A-48AA-41A7-B1BE-AFE1288F9A15}"/>
              </a:ext>
            </a:extLst>
          </p:cNvPr>
          <p:cNvSpPr txBox="1"/>
          <p:nvPr/>
        </p:nvSpPr>
        <p:spPr>
          <a:xfrm>
            <a:off x="3308435" y="2821971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VSPE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610EB4-D63C-478B-B561-2694080B21D4}"/>
              </a:ext>
            </a:extLst>
          </p:cNvPr>
          <p:cNvSpPr txBox="1"/>
          <p:nvPr/>
        </p:nvSpPr>
        <p:spPr>
          <a:xfrm>
            <a:off x="1143025" y="1801665"/>
            <a:ext cx="134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Take picture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1AF669-7549-46BA-BF01-2E6F1B11F364}"/>
              </a:ext>
            </a:extLst>
          </p:cNvPr>
          <p:cNvSpPr txBox="1"/>
          <p:nvPr/>
        </p:nvSpPr>
        <p:spPr>
          <a:xfrm>
            <a:off x="835887" y="5327613"/>
            <a:ext cx="1962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password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2503DD-B3C4-4182-BC4F-40EF7E463F57}"/>
              </a:ext>
            </a:extLst>
          </p:cNvPr>
          <p:cNvSpPr txBox="1"/>
          <p:nvPr/>
        </p:nvSpPr>
        <p:spPr>
          <a:xfrm>
            <a:off x="3572297" y="5321807"/>
            <a:ext cx="5104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flowchart demonstrates the procedure after obtaining the password input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자유형 108">
            <a:extLst>
              <a:ext uri="{FF2B5EF4-FFF2-40B4-BE49-F238E27FC236}">
                <a16:creationId xmlns:a16="http://schemas.microsoft.com/office/drawing/2014/main" id="{3D20EC2A-EC5D-4E8C-9CBF-C3F58F7C2530}"/>
              </a:ext>
            </a:extLst>
          </p:cNvPr>
          <p:cNvSpPr/>
          <p:nvPr/>
        </p:nvSpPr>
        <p:spPr>
          <a:xfrm flipV="1">
            <a:off x="3604575" y="5176920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자유형 109">
            <a:extLst>
              <a:ext uri="{FF2B5EF4-FFF2-40B4-BE49-F238E27FC236}">
                <a16:creationId xmlns:a16="http://schemas.microsoft.com/office/drawing/2014/main" id="{80DAAF26-3EF5-4345-AE51-54D836C356C5}"/>
              </a:ext>
            </a:extLst>
          </p:cNvPr>
          <p:cNvSpPr/>
          <p:nvPr/>
        </p:nvSpPr>
        <p:spPr>
          <a:xfrm>
            <a:off x="3604575" y="6067305"/>
            <a:ext cx="504000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Oval 7">
            <a:extLst>
              <a:ext uri="{FF2B5EF4-FFF2-40B4-BE49-F238E27FC236}">
                <a16:creationId xmlns:a16="http://schemas.microsoft.com/office/drawing/2014/main" id="{5F63390C-DAD6-45AC-92CC-1089DA71DFD6}"/>
              </a:ext>
            </a:extLst>
          </p:cNvPr>
          <p:cNvSpPr/>
          <p:nvPr/>
        </p:nvSpPr>
        <p:spPr>
          <a:xfrm>
            <a:off x="10341405" y="4562806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 Same Side Corner Rectangle 11">
            <a:extLst>
              <a:ext uri="{FF2B5EF4-FFF2-40B4-BE49-F238E27FC236}">
                <a16:creationId xmlns:a16="http://schemas.microsoft.com/office/drawing/2014/main" id="{39233A37-80A3-4FDF-B319-D3783F2345A7}"/>
              </a:ext>
            </a:extLst>
          </p:cNvPr>
          <p:cNvSpPr>
            <a:spLocks noChangeAspect="1"/>
          </p:cNvSpPr>
          <p:nvPr/>
        </p:nvSpPr>
        <p:spPr>
          <a:xfrm rot="9900000">
            <a:off x="3501393" y="3550251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27">
            <a:extLst>
              <a:ext uri="{FF2B5EF4-FFF2-40B4-BE49-F238E27FC236}">
                <a16:creationId xmlns:a16="http://schemas.microsoft.com/office/drawing/2014/main" id="{C6D094B6-9804-4EE4-984A-54E058703282}"/>
              </a:ext>
            </a:extLst>
          </p:cNvPr>
          <p:cNvSpPr/>
          <p:nvPr/>
        </p:nvSpPr>
        <p:spPr>
          <a:xfrm>
            <a:off x="1651870" y="2542667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FDC77AEA-569F-474B-9253-A0AF3DA7F51C}"/>
              </a:ext>
            </a:extLst>
          </p:cNvPr>
          <p:cNvSpPr/>
          <p:nvPr/>
        </p:nvSpPr>
        <p:spPr>
          <a:xfrm>
            <a:off x="1635987" y="4639262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47DA1F13-3866-4EC1-89CD-198C793AE551}"/>
              </a:ext>
            </a:extLst>
          </p:cNvPr>
          <p:cNvSpPr>
            <a:spLocks noChangeAspect="1"/>
          </p:cNvSpPr>
          <p:nvPr/>
        </p:nvSpPr>
        <p:spPr>
          <a:xfrm>
            <a:off x="8307730" y="3504735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42181" y="84667"/>
            <a:ext cx="2965151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10265538" y="23931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F424-5619-42D8-A4A2-A5884709855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sz="4000" dirty="0"/>
              <a:t>Virtual Serial Port Emulator (VSPE)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0EF60505-CAF5-4C40-A77F-33485BF9B010}"/>
              </a:ext>
            </a:extLst>
          </p:cNvPr>
          <p:cNvGrpSpPr/>
          <p:nvPr/>
        </p:nvGrpSpPr>
        <p:grpSpPr>
          <a:xfrm>
            <a:off x="6246401" y="4383149"/>
            <a:ext cx="5172619" cy="1088115"/>
            <a:chOff x="755576" y="5013176"/>
            <a:chExt cx="3362774" cy="108811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934DFE-2A12-4B1C-BFCC-CBE0169BC663}"/>
                </a:ext>
              </a:extLst>
            </p:cNvPr>
            <p:cNvSpPr txBox="1"/>
            <p:nvPr/>
          </p:nvSpPr>
          <p:spPr>
            <a:xfrm>
              <a:off x="755576" y="5270294"/>
              <a:ext cx="33627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Two virtual ports are needed to establish connection between MATLAB and Proteus</a:t>
              </a:r>
            </a:p>
            <a:p>
              <a:pPr marL="171450" indent="-171450">
                <a:buFont typeface="Arial" pitchFamily="34" charset="0"/>
                <a:buChar char="•"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COM2 and COM4 are two virtual ports are used to connect  MATLAB and Proteus respectively.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64C14D-9F69-4313-950E-9661E23557C6}"/>
                </a:ext>
              </a:extLst>
            </p:cNvPr>
            <p:cNvSpPr txBox="1"/>
            <p:nvPr/>
          </p:nvSpPr>
          <p:spPr>
            <a:xfrm>
              <a:off x="755576" y="5013176"/>
              <a:ext cx="33627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VSPE CONNECTION:</a:t>
              </a:r>
            </a:p>
            <a:p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23" y="1318011"/>
            <a:ext cx="7475220" cy="2842260"/>
          </a:xfrm>
          <a:prstGeom prst="rect">
            <a:avLst/>
          </a:prstGeom>
        </p:spPr>
      </p:pic>
      <p:sp>
        <p:nvSpPr>
          <p:cNvPr id="14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42181" y="84667"/>
            <a:ext cx="2965151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82133" y="4537037"/>
            <a:ext cx="490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VSPE is 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 software which is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able to create various virtual devices to transmit/receive data. </a:t>
            </a:r>
          </a:p>
        </p:txBody>
      </p:sp>
    </p:spTree>
    <p:extLst>
      <p:ext uri="{BB962C8B-B14F-4D97-AF65-F5344CB8AC3E}">
        <p14:creationId xmlns:p14="http://schemas.microsoft.com/office/powerpoint/2010/main" val="332856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0"/>
          <a:stretch/>
        </p:blipFill>
        <p:spPr>
          <a:xfrm>
            <a:off x="1201175" y="2872511"/>
            <a:ext cx="6187976" cy="1600341"/>
          </a:xfrm>
          <a:prstGeom prst="rect">
            <a:avLst/>
          </a:prstGeom>
        </p:spPr>
      </p:pic>
      <p:sp>
        <p:nvSpPr>
          <p:cNvPr id="34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77556" y="147321"/>
            <a:ext cx="2921387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538" y="216998"/>
            <a:ext cx="9318915" cy="724247"/>
          </a:xfrm>
        </p:spPr>
        <p:txBody>
          <a:bodyPr/>
          <a:lstStyle/>
          <a:p>
            <a:r>
              <a:rPr lang="en-US" sz="4000" dirty="0" smtClean="0"/>
              <a:t>VSPE: Connecting MATLAB &amp; Proteus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BD0205-A4C3-493D-8BAD-69FBD08EE5F1}"/>
              </a:ext>
            </a:extLst>
          </p:cNvPr>
          <p:cNvSpPr txBox="1"/>
          <p:nvPr/>
        </p:nvSpPr>
        <p:spPr>
          <a:xfrm>
            <a:off x="167566" y="4412109"/>
            <a:ext cx="2558642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Initiate </a:t>
            </a:r>
            <a:r>
              <a:rPr lang="en-US" altLang="ko-KR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arduino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communication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8076B6-C7C3-488B-BA94-F54F598B8130}"/>
              </a:ext>
            </a:extLst>
          </p:cNvPr>
          <p:cNvGrpSpPr/>
          <p:nvPr/>
        </p:nvGrpSpPr>
        <p:grpSpPr>
          <a:xfrm>
            <a:off x="4212856" y="2098023"/>
            <a:ext cx="6892870" cy="2034565"/>
            <a:chOff x="-4024142" y="2914441"/>
            <a:chExt cx="7178474" cy="20345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10858-0767-4E0C-BE75-DF8BE696E174}"/>
                </a:ext>
              </a:extLst>
            </p:cNvPr>
            <p:cNvSpPr txBox="1"/>
            <p:nvPr/>
          </p:nvSpPr>
          <p:spPr>
            <a:xfrm>
              <a:off x="-4024142" y="2914441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Sends variable content to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arduino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B6923C-DB1F-41E0-A2DC-66767886C6F0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C117F53E-BEEF-4D7D-90AB-3A642482D00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18327" y="2975016"/>
            <a:ext cx="1286004" cy="24622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E0123801-E71E-4BD2-A604-73D2A519DB6B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683408" y="3828704"/>
            <a:ext cx="673789" cy="361746"/>
          </a:xfrm>
          <a:prstGeom prst="bentConnector2">
            <a:avLst/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-547149" y="1438734"/>
            <a:ext cx="3988072" cy="1659395"/>
            <a:chOff x="-455540" y="1500071"/>
            <a:chExt cx="3988072" cy="165939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3AA53FA-94D6-4C82-BAC3-D75EE6D01C1A}"/>
                </a:ext>
              </a:extLst>
            </p:cNvPr>
            <p:cNvGrpSpPr/>
            <p:nvPr/>
          </p:nvGrpSpPr>
          <p:grpSpPr>
            <a:xfrm>
              <a:off x="-455540" y="1500071"/>
              <a:ext cx="3988072" cy="1152497"/>
              <a:chOff x="-998986" y="3796509"/>
              <a:chExt cx="4153318" cy="115249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3044CAF-1AB7-42BD-A765-81D191CB4D66}"/>
                  </a:ext>
                </a:extLst>
              </p:cNvPr>
              <p:cNvSpPr txBox="1"/>
              <p:nvPr/>
            </p:nvSpPr>
            <p:spPr>
              <a:xfrm>
                <a:off x="-998986" y="3796509"/>
                <a:ext cx="4153318" cy="276999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ko-KR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Creates a serial communication object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8C3687-4EC1-4D7C-931C-B298D32607BD}"/>
                  </a:ext>
                </a:extLst>
              </p:cNvPr>
              <p:cNvSpPr txBox="1"/>
              <p:nvPr/>
            </p:nvSpPr>
            <p:spPr>
              <a:xfrm>
                <a:off x="302738" y="4672007"/>
                <a:ext cx="2851594" cy="276999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8" name="Elbow Connector 138">
              <a:extLst>
                <a:ext uri="{FF2B5EF4-FFF2-40B4-BE49-F238E27FC236}">
                  <a16:creationId xmlns:a16="http://schemas.microsoft.com/office/drawing/2014/main" id="{A78727EB-C8DE-495C-913B-647243FD8D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817878" y="2369506"/>
              <a:ext cx="1307866" cy="2720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15" y="4472852"/>
            <a:ext cx="5476875" cy="206692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040415" y="4689108"/>
            <a:ext cx="1028084" cy="327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93618" y="3270368"/>
            <a:ext cx="501545" cy="328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040415" y="4904364"/>
            <a:ext cx="501545" cy="3285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0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836711" y="1039011"/>
            <a:ext cx="5057516" cy="32653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A1D32C-BD66-4B33-997C-CE6613917B08}"/>
              </a:ext>
            </a:extLst>
          </p:cNvPr>
          <p:cNvSpPr/>
          <p:nvPr/>
        </p:nvSpPr>
        <p:spPr>
          <a:xfrm>
            <a:off x="594395" y="546490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images show a snapshot of our hand taken from a mobile phone camera and the image processing output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ounded Rectangle 51">
            <a:extLst>
              <a:ext uri="{FF2B5EF4-FFF2-40B4-BE49-F238E27FC236}">
                <a16:creationId xmlns:a16="http://schemas.microsoft.com/office/drawing/2014/main" id="{20962833-6DFC-4DBA-9478-1C909D815CCA}"/>
              </a:ext>
            </a:extLst>
          </p:cNvPr>
          <p:cNvSpPr/>
          <p:nvPr/>
        </p:nvSpPr>
        <p:spPr>
          <a:xfrm rot="16200000" flipH="1">
            <a:off x="8971766" y="1390732"/>
            <a:ext cx="764059" cy="71956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A46710-813E-4250-9DC5-9200E25438E1}"/>
              </a:ext>
            </a:extLst>
          </p:cNvPr>
          <p:cNvSpPr txBox="1"/>
          <p:nvPr/>
        </p:nvSpPr>
        <p:spPr>
          <a:xfrm>
            <a:off x="467700" y="629698"/>
            <a:ext cx="6222695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About Our Project</a:t>
            </a:r>
            <a:endParaRPr lang="ko-KR" altLang="en-US" sz="28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F165E5-C99E-4CE0-8D43-525FEF99FCBC}"/>
              </a:ext>
            </a:extLst>
          </p:cNvPr>
          <p:cNvGrpSpPr/>
          <p:nvPr/>
        </p:nvGrpSpPr>
        <p:grpSpPr>
          <a:xfrm>
            <a:off x="3873710" y="1524293"/>
            <a:ext cx="3006134" cy="3946754"/>
            <a:chOff x="9508727" y="2147107"/>
            <a:chExt cx="2683273" cy="4217224"/>
          </a:xfrm>
        </p:grpSpPr>
        <p:sp>
          <p:nvSpPr>
            <p:cNvPr id="14" name="Freeform: Shape 3">
              <a:extLst>
                <a:ext uri="{FF2B5EF4-FFF2-40B4-BE49-F238E27FC236}">
                  <a16:creationId xmlns:a16="http://schemas.microsoft.com/office/drawing/2014/main" id="{D67823A7-0AEB-45FC-9DD0-6DE76340C4C1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4">
              <a:extLst>
                <a:ext uri="{FF2B5EF4-FFF2-40B4-BE49-F238E27FC236}">
                  <a16:creationId xmlns:a16="http://schemas.microsoft.com/office/drawing/2014/main" id="{C3111DE1-A903-4101-948E-4F22D830268E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B90DBD36-A0B8-433D-AADE-A01DBA987E89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6">
              <a:extLst>
                <a:ext uri="{FF2B5EF4-FFF2-40B4-BE49-F238E27FC236}">
                  <a16:creationId xmlns:a16="http://schemas.microsoft.com/office/drawing/2014/main" id="{C181795E-5A8D-4FA0-895F-E9E3540ABFDC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: Shape 7">
              <a:extLst>
                <a:ext uri="{FF2B5EF4-FFF2-40B4-BE49-F238E27FC236}">
                  <a16:creationId xmlns:a16="http://schemas.microsoft.com/office/drawing/2014/main" id="{441BF653-DDE5-4591-87FA-62E774699768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8">
              <a:extLst>
                <a:ext uri="{FF2B5EF4-FFF2-40B4-BE49-F238E27FC236}">
                  <a16:creationId xmlns:a16="http://schemas.microsoft.com/office/drawing/2014/main" id="{43626E9C-BD37-41E3-BBA2-6E454D82A8D8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9">
              <a:extLst>
                <a:ext uri="{FF2B5EF4-FFF2-40B4-BE49-F238E27FC236}">
                  <a16:creationId xmlns:a16="http://schemas.microsoft.com/office/drawing/2014/main" id="{373B9043-6133-4BD5-9000-94CEFD48FCDD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86" y="1580150"/>
            <a:ext cx="1920406" cy="3353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202" y="2298942"/>
            <a:ext cx="1627773" cy="172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" r="1172"/>
          <a:stretch/>
        </p:blipFill>
        <p:spPr>
          <a:xfrm>
            <a:off x="4119770" y="1783809"/>
            <a:ext cx="2732498" cy="261114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220429" y="2171637"/>
            <a:ext cx="45048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irtual security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Opens door with a 5 digit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digits are read from hand gestures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 = number of fingers in a timeframe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32362" r="2358" b="66807"/>
          <a:stretch/>
        </p:blipFill>
        <p:spPr>
          <a:xfrm>
            <a:off x="6864458" y="4308898"/>
            <a:ext cx="5020391" cy="128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6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285D3-150F-4AFD-9CE6-1D9B6C6D29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5203" y="513331"/>
            <a:ext cx="11661595" cy="724247"/>
          </a:xfrm>
        </p:spPr>
        <p:txBody>
          <a:bodyPr/>
          <a:lstStyle/>
          <a:p>
            <a:r>
              <a:rPr lang="en-US" sz="4400" dirty="0" err="1" smtClean="0"/>
              <a:t>Arduino</a:t>
            </a:r>
            <a:r>
              <a:rPr lang="en-US" sz="4400" dirty="0" smtClean="0"/>
              <a:t> UNO PINOUT diagram</a:t>
            </a:r>
            <a:endParaRPr lang="en-US" sz="44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35" y="2015067"/>
            <a:ext cx="5173265" cy="2924083"/>
          </a:xfrm>
          <a:prstGeom prst="rect">
            <a:avLst/>
          </a:prstGeom>
        </p:spPr>
      </p:pic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68" y="3629508"/>
            <a:ext cx="5969132" cy="2924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27" y="1887568"/>
            <a:ext cx="7026747" cy="497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48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Schematic Diagram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86667-5281-45F4-A534-69863D215940}"/>
              </a:ext>
            </a:extLst>
          </p:cNvPr>
          <p:cNvSpPr txBox="1"/>
          <p:nvPr/>
        </p:nvSpPr>
        <p:spPr>
          <a:xfrm>
            <a:off x="7412872" y="2489744"/>
            <a:ext cx="4609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hardware part of this project was simulated using Proteus</a:t>
            </a: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components used are: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Microprocessor, ATEMEGA328P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COMPIM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LCD Display, LM016L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Logic Probe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Motor- PWMSERVO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POT- HG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42181" y="84667"/>
            <a:ext cx="2965151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7" y="1583267"/>
            <a:ext cx="5981690" cy="463126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400" dirty="0" smtClean="0"/>
              <a:t>Microprocessor Programming</a:t>
            </a:r>
            <a:endParaRPr lang="en-US" sz="4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A008017-CC51-4990-8481-D84182FC2D37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C7E830-5F33-4558-82D0-498B17212A77}"/>
              </a:ext>
            </a:extLst>
          </p:cNvPr>
          <p:cNvCxnSpPr/>
          <p:nvPr/>
        </p:nvCxnSpPr>
        <p:spPr>
          <a:xfrm flipV="1">
            <a:off x="3301544" y="3064493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52981E-3186-4103-9A43-7D8CAFEF36A4}"/>
              </a:ext>
            </a:extLst>
          </p:cNvPr>
          <p:cNvCxnSpPr/>
          <p:nvPr/>
        </p:nvCxnSpPr>
        <p:spPr>
          <a:xfrm flipV="1">
            <a:off x="5621976" y="2419921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056AE1-7373-4198-85CE-17F3E93342A6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80CAB3E7-ACA6-4B6E-AAFB-06E0D88FEEFF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E11FFD-F7CA-4124-BC24-415852E9BF56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59096A-E631-4A9A-8FBC-F1E658D4D820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6FC49D-32F6-4E44-8608-5F8B35AA5A9D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BCD006-A3B4-4FAC-BA99-60BD57DDBDA3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56D90B3-E92A-47EA-90AF-0DFCF27E984E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1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F044F-8332-49C8-A8C8-44D85C02146F}"/>
              </a:ext>
            </a:extLst>
          </p:cNvPr>
          <p:cNvSpPr txBox="1"/>
          <p:nvPr/>
        </p:nvSpPr>
        <p:spPr>
          <a:xfrm>
            <a:off x="1153588" y="4061496"/>
            <a:ext cx="2000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Microprocesssor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ATMEGA328P is programmed using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Arduino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IDE.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2550F5-69FD-4DA6-99EA-77D75D5B1AF3}"/>
              </a:ext>
            </a:extLst>
          </p:cNvPr>
          <p:cNvSpPr txBox="1"/>
          <p:nvPr/>
        </p:nvSpPr>
        <p:spPr>
          <a:xfrm>
            <a:off x="3474020" y="3416923"/>
            <a:ext cx="2000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Arduino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takes input through the serial port connecting the microprocessor.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D5689B-E566-4C8D-95F4-79510D435E74}"/>
              </a:ext>
            </a:extLst>
          </p:cNvPr>
          <p:cNvSpPr txBox="1"/>
          <p:nvPr/>
        </p:nvSpPr>
        <p:spPr>
          <a:xfrm>
            <a:off x="5794452" y="2170478"/>
            <a:ext cx="200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correct input the servo motor turns 180 degrees and thus unlocks the door.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“Unlocked” is displayed on the LCD monitor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CDC738-BE88-438C-A590-E402717ABA97}"/>
              </a:ext>
            </a:extLst>
          </p:cNvPr>
          <p:cNvSpPr txBox="1"/>
          <p:nvPr/>
        </p:nvSpPr>
        <p:spPr>
          <a:xfrm>
            <a:off x="8118840" y="1477980"/>
            <a:ext cx="20006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incorrect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input the servo motor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does not rotate and thus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door remains locked.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“Wrong Password”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 displayed on the LCD monitor</a:t>
            </a:r>
          </a:p>
        </p:txBody>
      </p:sp>
      <p:sp>
        <p:nvSpPr>
          <p:cNvPr id="28" name="Arc 59">
            <a:extLst>
              <a:ext uri="{FF2B5EF4-FFF2-40B4-BE49-F238E27FC236}">
                <a16:creationId xmlns:a16="http://schemas.microsoft.com/office/drawing/2014/main" id="{474E881C-D3F2-4617-9982-12F10661A459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2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3A17D986-43E4-4883-8094-C49A77B657CA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3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42181" y="84667"/>
            <a:ext cx="2965151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52389" y="147321"/>
            <a:ext cx="2946554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09" y="1296077"/>
            <a:ext cx="7552074" cy="490008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537" y="216998"/>
            <a:ext cx="11088993" cy="724247"/>
          </a:xfrm>
        </p:spPr>
        <p:txBody>
          <a:bodyPr/>
          <a:lstStyle/>
          <a:p>
            <a:r>
              <a:rPr lang="en-US" sz="2800" dirty="0" smtClean="0"/>
              <a:t>Arduino Code (for correct password)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75507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52389" y="147321"/>
            <a:ext cx="2946554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537" y="216998"/>
            <a:ext cx="11088993" cy="724247"/>
          </a:xfrm>
        </p:spPr>
        <p:txBody>
          <a:bodyPr/>
          <a:lstStyle/>
          <a:p>
            <a:r>
              <a:rPr lang="en-US" sz="2800" dirty="0" smtClean="0"/>
              <a:t>Arduino Code (for incorrect password)</a:t>
            </a:r>
            <a:endParaRPr lang="en-US" sz="28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82" y="1861091"/>
            <a:ext cx="5085824" cy="333715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371524" y="1722591"/>
            <a:ext cx="7033275" cy="779489"/>
            <a:chOff x="-2250810" y="1873079"/>
            <a:chExt cx="7033275" cy="77948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3AA53FA-94D6-4C82-BAC3-D75EE6D01C1A}"/>
                </a:ext>
              </a:extLst>
            </p:cNvPr>
            <p:cNvGrpSpPr/>
            <p:nvPr/>
          </p:nvGrpSpPr>
          <p:grpSpPr>
            <a:xfrm>
              <a:off x="794393" y="1873079"/>
              <a:ext cx="3988072" cy="779489"/>
              <a:chOff x="302738" y="4169517"/>
              <a:chExt cx="4153318" cy="779489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044CAF-1AB7-42BD-A765-81D191CB4D66}"/>
                  </a:ext>
                </a:extLst>
              </p:cNvPr>
              <p:cNvSpPr txBox="1"/>
              <p:nvPr/>
            </p:nvSpPr>
            <p:spPr>
              <a:xfrm>
                <a:off x="302738" y="4169517"/>
                <a:ext cx="4153318" cy="276999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If input is any number other than ‘1’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08C3687-4EC1-4D7C-931C-B298D32607BD}"/>
                  </a:ext>
                </a:extLst>
              </p:cNvPr>
              <p:cNvSpPr txBox="1"/>
              <p:nvPr/>
            </p:nvSpPr>
            <p:spPr>
              <a:xfrm>
                <a:off x="302738" y="4672007"/>
                <a:ext cx="2851594" cy="276999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8" name="Elbow Connector 138">
              <a:extLst>
                <a:ext uri="{FF2B5EF4-FFF2-40B4-BE49-F238E27FC236}">
                  <a16:creationId xmlns:a16="http://schemas.microsoft.com/office/drawing/2014/main" id="{A78727EB-C8DE-495C-913B-647243FD8D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-2250810" y="1952395"/>
              <a:ext cx="2846428" cy="39747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172210" y="2448448"/>
            <a:ext cx="5783341" cy="1019226"/>
            <a:chOff x="-2250809" y="1633342"/>
            <a:chExt cx="5783341" cy="101922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AA53FA-94D6-4C82-BAC3-D75EE6D01C1A}"/>
                </a:ext>
              </a:extLst>
            </p:cNvPr>
            <p:cNvGrpSpPr/>
            <p:nvPr/>
          </p:nvGrpSpPr>
          <p:grpSpPr>
            <a:xfrm>
              <a:off x="-984073" y="1633342"/>
              <a:ext cx="4516605" cy="1019226"/>
              <a:chOff x="-1549419" y="3929780"/>
              <a:chExt cx="4703751" cy="101922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044CAF-1AB7-42BD-A765-81D191CB4D66}"/>
                  </a:ext>
                </a:extLst>
              </p:cNvPr>
              <p:cNvSpPr txBox="1"/>
              <p:nvPr/>
            </p:nvSpPr>
            <p:spPr>
              <a:xfrm>
                <a:off x="-1549419" y="3929780"/>
                <a:ext cx="4153318" cy="276999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sets the LCD cursor to the second line .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8C3687-4EC1-4D7C-931C-B298D32607BD}"/>
                  </a:ext>
                </a:extLst>
              </p:cNvPr>
              <p:cNvSpPr txBox="1"/>
              <p:nvPr/>
            </p:nvSpPr>
            <p:spPr>
              <a:xfrm>
                <a:off x="302738" y="4672007"/>
                <a:ext cx="2851594" cy="276999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15" name="Elbow Connector 138">
              <a:extLst>
                <a:ext uri="{FF2B5EF4-FFF2-40B4-BE49-F238E27FC236}">
                  <a16:creationId xmlns:a16="http://schemas.microsoft.com/office/drawing/2014/main" id="{A78727EB-C8DE-495C-913B-647243FD8D8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-2250809" y="1873078"/>
              <a:ext cx="1109397" cy="4767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5510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F424-5619-42D8-A4A2-A5884709855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sz="4000" dirty="0" smtClean="0"/>
              <a:t>Visual Representation</a:t>
            </a:r>
            <a:endParaRPr lang="en-US" sz="4000" dirty="0"/>
          </a:p>
        </p:txBody>
      </p:sp>
      <p:sp>
        <p:nvSpPr>
          <p:cNvPr id="14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42181" y="84667"/>
            <a:ext cx="2965151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3519" y="4798647"/>
            <a:ext cx="4902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Door unlocked when correct password is entered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8"/>
          <a:stretch/>
        </p:blipFill>
        <p:spPr>
          <a:xfrm>
            <a:off x="850511" y="1831284"/>
            <a:ext cx="4915289" cy="24794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946" y="1765023"/>
            <a:ext cx="4894194" cy="247802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691081" y="4675536"/>
            <a:ext cx="490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Door remains locked when incorrect password is entered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EB80D6C-EBAC-400D-B84B-DAC5BF97BCB6}"/>
              </a:ext>
            </a:extLst>
          </p:cNvPr>
          <p:cNvSpPr/>
          <p:nvPr/>
        </p:nvSpPr>
        <p:spPr>
          <a:xfrm rot="1740758">
            <a:off x="10077378" y="2400074"/>
            <a:ext cx="2825384" cy="3092891"/>
          </a:xfrm>
          <a:custGeom>
            <a:avLst/>
            <a:gdLst>
              <a:gd name="connsiteX0" fmla="*/ 2621849 w 2825384"/>
              <a:gd name="connsiteY0" fmla="*/ 2586523 h 3092891"/>
              <a:gd name="connsiteX1" fmla="*/ 2612112 w 2825384"/>
              <a:gd name="connsiteY1" fmla="*/ 2611074 h 3092891"/>
              <a:gd name="connsiteX2" fmla="*/ 2650819 w 2825384"/>
              <a:gd name="connsiteY2" fmla="*/ 2656472 h 3092891"/>
              <a:gd name="connsiteX3" fmla="*/ 2691916 w 2825384"/>
              <a:gd name="connsiteY3" fmla="*/ 2614419 h 3092891"/>
              <a:gd name="connsiteX4" fmla="*/ 2648430 w 2825384"/>
              <a:gd name="connsiteY4" fmla="*/ 2576668 h 3092891"/>
              <a:gd name="connsiteX5" fmla="*/ 2621849 w 2825384"/>
              <a:gd name="connsiteY5" fmla="*/ 2586523 h 3092891"/>
              <a:gd name="connsiteX6" fmla="*/ 491988 w 2825384"/>
              <a:gd name="connsiteY6" fmla="*/ 2585807 h 3092891"/>
              <a:gd name="connsiteX7" fmla="*/ 480818 w 2825384"/>
              <a:gd name="connsiteY7" fmla="*/ 2614897 h 3092891"/>
              <a:gd name="connsiteX8" fmla="*/ 519047 w 2825384"/>
              <a:gd name="connsiteY8" fmla="*/ 2652171 h 3092891"/>
              <a:gd name="connsiteX9" fmla="*/ 560144 w 2825384"/>
              <a:gd name="connsiteY9" fmla="*/ 2613942 h 3092891"/>
              <a:gd name="connsiteX10" fmla="*/ 518570 w 2825384"/>
              <a:gd name="connsiteY10" fmla="*/ 2572844 h 3092891"/>
              <a:gd name="connsiteX11" fmla="*/ 491988 w 2825384"/>
              <a:gd name="connsiteY11" fmla="*/ 2585807 h 3092891"/>
              <a:gd name="connsiteX12" fmla="*/ 492526 w 2825384"/>
              <a:gd name="connsiteY12" fmla="*/ 449018 h 3092891"/>
              <a:gd name="connsiteX13" fmla="*/ 480818 w 2825384"/>
              <a:gd name="connsiteY13" fmla="*/ 475479 h 3092891"/>
              <a:gd name="connsiteX14" fmla="*/ 518092 w 2825384"/>
              <a:gd name="connsiteY14" fmla="*/ 514187 h 3092891"/>
              <a:gd name="connsiteX15" fmla="*/ 560145 w 2825384"/>
              <a:gd name="connsiteY15" fmla="*/ 475479 h 3092891"/>
              <a:gd name="connsiteX16" fmla="*/ 520004 w 2825384"/>
              <a:gd name="connsiteY16" fmla="*/ 438684 h 3092891"/>
              <a:gd name="connsiteX17" fmla="*/ 492526 w 2825384"/>
              <a:gd name="connsiteY17" fmla="*/ 449018 h 3092891"/>
              <a:gd name="connsiteX18" fmla="*/ 917589 w 2825384"/>
              <a:gd name="connsiteY18" fmla="*/ 24372 h 3092891"/>
              <a:gd name="connsiteX19" fmla="*/ 973023 w 2825384"/>
              <a:gd name="connsiteY19" fmla="*/ 0 h 3092891"/>
              <a:gd name="connsiteX20" fmla="*/ 993094 w 2825384"/>
              <a:gd name="connsiteY20" fmla="*/ 0 h 3092891"/>
              <a:gd name="connsiteX21" fmla="*/ 1004084 w 2825384"/>
              <a:gd name="connsiteY21" fmla="*/ 35840 h 3092891"/>
              <a:gd name="connsiteX22" fmla="*/ 972545 w 2825384"/>
              <a:gd name="connsiteY22" fmla="*/ 103220 h 3092891"/>
              <a:gd name="connsiteX23" fmla="*/ 794299 w 2825384"/>
              <a:gd name="connsiteY23" fmla="*/ 301536 h 3092891"/>
              <a:gd name="connsiteX24" fmla="*/ 672443 w 2825384"/>
              <a:gd name="connsiteY24" fmla="*/ 396631 h 3092891"/>
              <a:gd name="connsiteX25" fmla="*/ 683912 w 2825384"/>
              <a:gd name="connsiteY25" fmla="*/ 514665 h 3092891"/>
              <a:gd name="connsiteX26" fmla="*/ 689646 w 2825384"/>
              <a:gd name="connsiteY26" fmla="*/ 529000 h 3092891"/>
              <a:gd name="connsiteX27" fmla="*/ 1074331 w 2825384"/>
              <a:gd name="connsiteY27" fmla="*/ 858729 h 3092891"/>
              <a:gd name="connsiteX28" fmla="*/ 1347194 w 2825384"/>
              <a:gd name="connsiteY28" fmla="*/ 1027418 h 3092891"/>
              <a:gd name="connsiteX29" fmla="*/ 1375389 w 2825384"/>
              <a:gd name="connsiteY29" fmla="*/ 1028373 h 3092891"/>
              <a:gd name="connsiteX30" fmla="*/ 1812161 w 2825384"/>
              <a:gd name="connsiteY30" fmla="*/ 1047010 h 3092891"/>
              <a:gd name="connsiteX31" fmla="*/ 1836053 w 2825384"/>
              <a:gd name="connsiteY31" fmla="*/ 1046054 h 3092891"/>
              <a:gd name="connsiteX32" fmla="*/ 1912592 w 2825384"/>
              <a:gd name="connsiteY32" fmla="*/ 1000550 h 3092891"/>
              <a:gd name="connsiteX33" fmla="*/ 2086736 w 2825384"/>
              <a:gd name="connsiteY33" fmla="*/ 1314550 h 3092891"/>
              <a:gd name="connsiteX34" fmla="*/ 2122409 w 2825384"/>
              <a:gd name="connsiteY34" fmla="*/ 1423063 h 3092891"/>
              <a:gd name="connsiteX35" fmla="*/ 2090758 w 2825384"/>
              <a:gd name="connsiteY35" fmla="*/ 1760946 h 3092891"/>
              <a:gd name="connsiteX36" fmla="*/ 2091713 w 2825384"/>
              <a:gd name="connsiteY36" fmla="*/ 1786272 h 3092891"/>
              <a:gd name="connsiteX37" fmla="*/ 2386558 w 2825384"/>
              <a:gd name="connsiteY37" fmla="*/ 2221134 h 3092891"/>
              <a:gd name="connsiteX38" fmla="*/ 2588697 w 2825384"/>
              <a:gd name="connsiteY38" fmla="*/ 2432829 h 3092891"/>
              <a:gd name="connsiteX39" fmla="*/ 2608289 w 2825384"/>
              <a:gd name="connsiteY39" fmla="*/ 2437608 h 3092891"/>
              <a:gd name="connsiteX40" fmla="*/ 2677043 w 2825384"/>
              <a:gd name="connsiteY40" fmla="*/ 2430738 h 3092891"/>
              <a:gd name="connsiteX41" fmla="*/ 2712403 w 2825384"/>
              <a:gd name="connsiteY41" fmla="*/ 2442697 h 3092891"/>
              <a:gd name="connsiteX42" fmla="*/ 2825384 w 2825384"/>
              <a:gd name="connsiteY42" fmla="*/ 2646413 h 3092891"/>
              <a:gd name="connsiteX43" fmla="*/ 2806671 w 2825384"/>
              <a:gd name="connsiteY43" fmla="*/ 2695747 h 3092891"/>
              <a:gd name="connsiteX44" fmla="*/ 2765507 w 2825384"/>
              <a:gd name="connsiteY44" fmla="*/ 2743444 h 3092891"/>
              <a:gd name="connsiteX45" fmla="*/ 2561458 w 2825384"/>
              <a:gd name="connsiteY45" fmla="*/ 2761603 h 3092891"/>
              <a:gd name="connsiteX46" fmla="*/ 2495991 w 2825384"/>
              <a:gd name="connsiteY46" fmla="*/ 2851442 h 3092891"/>
              <a:gd name="connsiteX47" fmla="*/ 2279038 w 2825384"/>
              <a:gd name="connsiteY47" fmla="*/ 3055492 h 3092891"/>
              <a:gd name="connsiteX48" fmla="*/ 2215003 w 2825384"/>
              <a:gd name="connsiteY48" fmla="*/ 3088465 h 3092891"/>
              <a:gd name="connsiteX49" fmla="*/ 2180596 w 2825384"/>
              <a:gd name="connsiteY49" fmla="*/ 3086554 h 3092891"/>
              <a:gd name="connsiteX50" fmla="*/ 2176773 w 2825384"/>
              <a:gd name="connsiteY50" fmla="*/ 3052626 h 3092891"/>
              <a:gd name="connsiteX51" fmla="*/ 2217393 w 2825384"/>
              <a:gd name="connsiteY51" fmla="*/ 2971865 h 3092891"/>
              <a:gd name="connsiteX52" fmla="*/ 2488822 w 2825384"/>
              <a:gd name="connsiteY52" fmla="*/ 2699002 h 3092891"/>
              <a:gd name="connsiteX53" fmla="*/ 2493601 w 2825384"/>
              <a:gd name="connsiteY53" fmla="*/ 2695179 h 3092891"/>
              <a:gd name="connsiteX54" fmla="*/ 2472574 w 2825384"/>
              <a:gd name="connsiteY54" fmla="*/ 2623499 h 3092891"/>
              <a:gd name="connsiteX55" fmla="*/ 2476875 w 2825384"/>
              <a:gd name="connsiteY55" fmla="*/ 2571889 h 3092891"/>
              <a:gd name="connsiteX56" fmla="*/ 2473053 w 2825384"/>
              <a:gd name="connsiteY56" fmla="*/ 2558031 h 3092891"/>
              <a:gd name="connsiteX57" fmla="*/ 1988016 w 2825384"/>
              <a:gd name="connsiteY57" fmla="*/ 2137506 h 3092891"/>
              <a:gd name="connsiteX58" fmla="*/ 1840354 w 2825384"/>
              <a:gd name="connsiteY58" fmla="*/ 2045278 h 3092891"/>
              <a:gd name="connsiteX59" fmla="*/ 1819806 w 2825384"/>
              <a:gd name="connsiteY59" fmla="*/ 2045755 h 3092891"/>
              <a:gd name="connsiteX60" fmla="*/ 1324734 w 2825384"/>
              <a:gd name="connsiteY60" fmla="*/ 2045278 h 3092891"/>
              <a:gd name="connsiteX61" fmla="*/ 1304186 w 2825384"/>
              <a:gd name="connsiteY61" fmla="*/ 2045755 h 3092891"/>
              <a:gd name="connsiteX62" fmla="*/ 858812 w 2825384"/>
              <a:gd name="connsiteY62" fmla="*/ 2375485 h 3092891"/>
              <a:gd name="connsiteX63" fmla="*/ 687735 w 2825384"/>
              <a:gd name="connsiteY63" fmla="*/ 2547995 h 3092891"/>
              <a:gd name="connsiteX64" fmla="*/ 682478 w 2825384"/>
              <a:gd name="connsiteY64" fmla="*/ 2565677 h 3092891"/>
              <a:gd name="connsiteX65" fmla="*/ 670531 w 2825384"/>
              <a:gd name="connsiteY65" fmla="*/ 2692312 h 3092891"/>
              <a:gd name="connsiteX66" fmla="*/ 737911 w 2825384"/>
              <a:gd name="connsiteY66" fmla="*/ 2736754 h 3092891"/>
              <a:gd name="connsiteX67" fmla="*/ 971588 w 2825384"/>
              <a:gd name="connsiteY67" fmla="*/ 2957051 h 3092891"/>
              <a:gd name="connsiteX68" fmla="*/ 1007429 w 2825384"/>
              <a:gd name="connsiteY68" fmla="*/ 3019175 h 3092891"/>
              <a:gd name="connsiteX69" fmla="*/ 1006474 w 2825384"/>
              <a:gd name="connsiteY69" fmla="*/ 3055492 h 3092891"/>
              <a:gd name="connsiteX70" fmla="*/ 971111 w 2825384"/>
              <a:gd name="connsiteY70" fmla="*/ 3059793 h 3092891"/>
              <a:gd name="connsiteX71" fmla="*/ 870281 w 2825384"/>
              <a:gd name="connsiteY71" fmla="*/ 3012006 h 3092891"/>
              <a:gd name="connsiteX72" fmla="*/ 607931 w 2825384"/>
              <a:gd name="connsiteY72" fmla="*/ 2764948 h 3092891"/>
              <a:gd name="connsiteX73" fmla="*/ 604586 w 2825384"/>
              <a:gd name="connsiteY73" fmla="*/ 2761125 h 3092891"/>
              <a:gd name="connsiteX74" fmla="*/ 388589 w 2825384"/>
              <a:gd name="connsiteY74" fmla="*/ 2735320 h 3092891"/>
              <a:gd name="connsiteX75" fmla="*/ 361351 w 2825384"/>
              <a:gd name="connsiteY75" fmla="*/ 2513589 h 3092891"/>
              <a:gd name="connsiteX76" fmla="*/ 348926 w 2825384"/>
              <a:gd name="connsiteY76" fmla="*/ 2506899 h 3092891"/>
              <a:gd name="connsiteX77" fmla="*/ 27321 w 2825384"/>
              <a:gd name="connsiteY77" fmla="*/ 2221612 h 3092891"/>
              <a:gd name="connsiteX78" fmla="*/ 2471 w 2825384"/>
              <a:gd name="connsiteY78" fmla="*/ 2170480 h 3092891"/>
              <a:gd name="connsiteX79" fmla="*/ 32100 w 2825384"/>
              <a:gd name="connsiteY79" fmla="*/ 2136551 h 3092891"/>
              <a:gd name="connsiteX80" fmla="*/ 108080 w 2825384"/>
              <a:gd name="connsiteY80" fmla="*/ 2165701 h 3092891"/>
              <a:gd name="connsiteX81" fmla="*/ 322166 w 2825384"/>
              <a:gd name="connsiteY81" fmla="*/ 2333433 h 3092891"/>
              <a:gd name="connsiteX82" fmla="*/ 376642 w 2825384"/>
              <a:gd name="connsiteY82" fmla="*/ 2391733 h 3092891"/>
              <a:gd name="connsiteX83" fmla="*/ 424429 w 2825384"/>
              <a:gd name="connsiteY83" fmla="*/ 2454812 h 3092891"/>
              <a:gd name="connsiteX84" fmla="*/ 556799 w 2825384"/>
              <a:gd name="connsiteY84" fmla="*/ 2439519 h 3092891"/>
              <a:gd name="connsiteX85" fmla="*/ 567312 w 2825384"/>
              <a:gd name="connsiteY85" fmla="*/ 2436175 h 3092891"/>
              <a:gd name="connsiteX86" fmla="*/ 1011252 w 2825384"/>
              <a:gd name="connsiteY86" fmla="*/ 1876112 h 3092891"/>
              <a:gd name="connsiteX87" fmla="*/ 1059517 w 2825384"/>
              <a:gd name="connsiteY87" fmla="*/ 1781972 h 3092891"/>
              <a:gd name="connsiteX88" fmla="*/ 1059517 w 2825384"/>
              <a:gd name="connsiteY88" fmla="*/ 1764769 h 3092891"/>
              <a:gd name="connsiteX89" fmla="*/ 1082454 w 2825384"/>
              <a:gd name="connsiteY89" fmla="*/ 1280688 h 3092891"/>
              <a:gd name="connsiteX90" fmla="*/ 1080543 w 2825384"/>
              <a:gd name="connsiteY90" fmla="*/ 1262529 h 3092891"/>
              <a:gd name="connsiteX91" fmla="*/ 746991 w 2825384"/>
              <a:gd name="connsiteY91" fmla="*/ 811898 h 3092891"/>
              <a:gd name="connsiteX92" fmla="*/ 578781 w 2825384"/>
              <a:gd name="connsiteY92" fmla="*/ 647512 h 3092891"/>
              <a:gd name="connsiteX93" fmla="*/ 563011 w 2825384"/>
              <a:gd name="connsiteY93" fmla="*/ 642733 h 3092891"/>
              <a:gd name="connsiteX94" fmla="*/ 411527 w 2825384"/>
              <a:gd name="connsiteY94" fmla="*/ 621229 h 3092891"/>
              <a:gd name="connsiteX95" fmla="*/ 405314 w 2825384"/>
              <a:gd name="connsiteY95" fmla="*/ 629831 h 3092891"/>
              <a:gd name="connsiteX96" fmla="*/ 121461 w 2825384"/>
              <a:gd name="connsiteY96" fmla="*/ 910340 h 3092891"/>
              <a:gd name="connsiteX97" fmla="*/ 61249 w 2825384"/>
              <a:gd name="connsiteY97" fmla="*/ 939968 h 3092891"/>
              <a:gd name="connsiteX98" fmla="*/ 22542 w 2825384"/>
              <a:gd name="connsiteY98" fmla="*/ 938534 h 3092891"/>
              <a:gd name="connsiteX99" fmla="*/ 21109 w 2825384"/>
              <a:gd name="connsiteY99" fmla="*/ 898871 h 3092891"/>
              <a:gd name="connsiteX100" fmla="*/ 70329 w 2825384"/>
              <a:gd name="connsiteY100" fmla="*/ 811421 h 3092891"/>
              <a:gd name="connsiteX101" fmla="*/ 347014 w 2825384"/>
              <a:gd name="connsiteY101" fmla="*/ 554806 h 3092891"/>
              <a:gd name="connsiteX102" fmla="*/ 350360 w 2825384"/>
              <a:gd name="connsiteY102" fmla="*/ 552416 h 3092891"/>
              <a:gd name="connsiteX103" fmla="*/ 404836 w 2825384"/>
              <a:gd name="connsiteY103" fmla="*/ 330686 h 3092891"/>
              <a:gd name="connsiteX104" fmla="*/ 609842 w 2825384"/>
              <a:gd name="connsiteY104" fmla="*/ 323039 h 3092891"/>
              <a:gd name="connsiteX105" fmla="*/ 644249 w 2825384"/>
              <a:gd name="connsiteY105" fmla="*/ 273819 h 3092891"/>
              <a:gd name="connsiteX106" fmla="*/ 917589 w 2825384"/>
              <a:gd name="connsiteY106" fmla="*/ 24372 h 309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2825384" h="3092891">
                <a:moveTo>
                  <a:pt x="2621849" y="2586523"/>
                </a:moveTo>
                <a:cubicBezTo>
                  <a:pt x="2615457" y="2592557"/>
                  <a:pt x="2611873" y="2601039"/>
                  <a:pt x="2612112" y="2611074"/>
                </a:cubicBezTo>
                <a:cubicBezTo>
                  <a:pt x="2612590" y="2638791"/>
                  <a:pt x="2627882" y="2656950"/>
                  <a:pt x="2650819" y="2656472"/>
                </a:cubicBezTo>
                <a:cubicBezTo>
                  <a:pt x="2673279" y="2655994"/>
                  <a:pt x="2692395" y="2636402"/>
                  <a:pt x="2691916" y="2614419"/>
                </a:cubicBezTo>
                <a:cubicBezTo>
                  <a:pt x="2691438" y="2593871"/>
                  <a:pt x="2671368" y="2576190"/>
                  <a:pt x="2648430" y="2576668"/>
                </a:cubicBezTo>
                <a:cubicBezTo>
                  <a:pt x="2637439" y="2576906"/>
                  <a:pt x="2628240" y="2580491"/>
                  <a:pt x="2621849" y="2586523"/>
                </a:cubicBezTo>
                <a:close/>
                <a:moveTo>
                  <a:pt x="491988" y="2585807"/>
                </a:moveTo>
                <a:cubicBezTo>
                  <a:pt x="484999" y="2593512"/>
                  <a:pt x="480579" y="2603906"/>
                  <a:pt x="480818" y="2614897"/>
                </a:cubicBezTo>
                <a:cubicBezTo>
                  <a:pt x="480818" y="2635924"/>
                  <a:pt x="498022" y="2652649"/>
                  <a:pt x="519047" y="2652171"/>
                </a:cubicBezTo>
                <a:cubicBezTo>
                  <a:pt x="541029" y="2652171"/>
                  <a:pt x="560144" y="2634490"/>
                  <a:pt x="560144" y="2613942"/>
                </a:cubicBezTo>
                <a:cubicBezTo>
                  <a:pt x="560144" y="2591482"/>
                  <a:pt x="540551" y="2572844"/>
                  <a:pt x="518570" y="2572844"/>
                </a:cubicBezTo>
                <a:cubicBezTo>
                  <a:pt x="508535" y="2573083"/>
                  <a:pt x="498977" y="2578101"/>
                  <a:pt x="491988" y="2585807"/>
                </a:cubicBezTo>
                <a:close/>
                <a:moveTo>
                  <a:pt x="492526" y="449018"/>
                </a:moveTo>
                <a:cubicBezTo>
                  <a:pt x="485478" y="455648"/>
                  <a:pt x="481057" y="464966"/>
                  <a:pt x="480818" y="475479"/>
                </a:cubicBezTo>
                <a:cubicBezTo>
                  <a:pt x="480340" y="496506"/>
                  <a:pt x="497065" y="513708"/>
                  <a:pt x="518092" y="514187"/>
                </a:cubicBezTo>
                <a:cubicBezTo>
                  <a:pt x="538640" y="514187"/>
                  <a:pt x="559188" y="495072"/>
                  <a:pt x="560145" y="475479"/>
                </a:cubicBezTo>
                <a:cubicBezTo>
                  <a:pt x="560623" y="457320"/>
                  <a:pt x="541030" y="439161"/>
                  <a:pt x="520004" y="438684"/>
                </a:cubicBezTo>
                <a:cubicBezTo>
                  <a:pt x="509252" y="438445"/>
                  <a:pt x="499574" y="442387"/>
                  <a:pt x="492526" y="449018"/>
                </a:cubicBezTo>
                <a:close/>
                <a:moveTo>
                  <a:pt x="917589" y="24372"/>
                </a:moveTo>
                <a:cubicBezTo>
                  <a:pt x="934794" y="14335"/>
                  <a:pt x="954386" y="8124"/>
                  <a:pt x="973023" y="0"/>
                </a:cubicBezTo>
                <a:cubicBezTo>
                  <a:pt x="979713" y="0"/>
                  <a:pt x="986403" y="0"/>
                  <a:pt x="993094" y="0"/>
                </a:cubicBezTo>
                <a:cubicBezTo>
                  <a:pt x="1007429" y="8602"/>
                  <a:pt x="1009341" y="22460"/>
                  <a:pt x="1004084" y="35840"/>
                </a:cubicBezTo>
                <a:cubicBezTo>
                  <a:pt x="995005" y="58778"/>
                  <a:pt x="985446" y="82194"/>
                  <a:pt x="972545" y="103220"/>
                </a:cubicBezTo>
                <a:cubicBezTo>
                  <a:pt x="924758" y="179678"/>
                  <a:pt x="862635" y="243713"/>
                  <a:pt x="794299" y="301536"/>
                </a:cubicBezTo>
                <a:cubicBezTo>
                  <a:pt x="755592" y="334508"/>
                  <a:pt x="714017" y="364136"/>
                  <a:pt x="672443" y="396631"/>
                </a:cubicBezTo>
                <a:cubicBezTo>
                  <a:pt x="690125" y="434383"/>
                  <a:pt x="693947" y="473567"/>
                  <a:pt x="683912" y="514665"/>
                </a:cubicBezTo>
                <a:cubicBezTo>
                  <a:pt x="682956" y="518966"/>
                  <a:pt x="686302" y="525656"/>
                  <a:pt x="689646" y="529000"/>
                </a:cubicBezTo>
                <a:cubicBezTo>
                  <a:pt x="811503" y="646557"/>
                  <a:pt x="938138" y="757900"/>
                  <a:pt x="1074331" y="858729"/>
                </a:cubicBezTo>
                <a:cubicBezTo>
                  <a:pt x="1160347" y="922287"/>
                  <a:pt x="1249708" y="981542"/>
                  <a:pt x="1347194" y="1027418"/>
                </a:cubicBezTo>
                <a:cubicBezTo>
                  <a:pt x="1357229" y="1032196"/>
                  <a:pt x="1365352" y="1032197"/>
                  <a:pt x="1375389" y="1028373"/>
                </a:cubicBezTo>
                <a:cubicBezTo>
                  <a:pt x="1523528" y="973897"/>
                  <a:pt x="1669277" y="980587"/>
                  <a:pt x="1812161" y="1047010"/>
                </a:cubicBezTo>
                <a:cubicBezTo>
                  <a:pt x="1821240" y="1051311"/>
                  <a:pt x="1827930" y="1050833"/>
                  <a:pt x="1836053" y="1046054"/>
                </a:cubicBezTo>
                <a:lnTo>
                  <a:pt x="1912592" y="1000550"/>
                </a:lnTo>
                <a:lnTo>
                  <a:pt x="2086736" y="1314550"/>
                </a:lnTo>
                <a:lnTo>
                  <a:pt x="2122409" y="1423063"/>
                </a:lnTo>
                <a:cubicBezTo>
                  <a:pt x="2147206" y="1535422"/>
                  <a:pt x="2135916" y="1648049"/>
                  <a:pt x="2090758" y="1760946"/>
                </a:cubicBezTo>
                <a:cubicBezTo>
                  <a:pt x="2086934" y="1770503"/>
                  <a:pt x="2087412" y="1777671"/>
                  <a:pt x="2091713" y="1786272"/>
                </a:cubicBezTo>
                <a:cubicBezTo>
                  <a:pt x="2171995" y="1943492"/>
                  <a:pt x="2272826" y="2086853"/>
                  <a:pt x="2386558" y="2221134"/>
                </a:cubicBezTo>
                <a:cubicBezTo>
                  <a:pt x="2449636" y="2295681"/>
                  <a:pt x="2517494" y="2365927"/>
                  <a:pt x="2588697" y="2432829"/>
                </a:cubicBezTo>
                <a:cubicBezTo>
                  <a:pt x="2594909" y="2438564"/>
                  <a:pt x="2599687" y="2440475"/>
                  <a:pt x="2608289" y="2437608"/>
                </a:cubicBezTo>
                <a:cubicBezTo>
                  <a:pt x="2631705" y="2430201"/>
                  <a:pt x="2654642" y="2428051"/>
                  <a:pt x="2677043" y="2430738"/>
                </a:cubicBezTo>
                <a:lnTo>
                  <a:pt x="2712403" y="2442697"/>
                </a:lnTo>
                <a:lnTo>
                  <a:pt x="2825384" y="2646413"/>
                </a:lnTo>
                <a:lnTo>
                  <a:pt x="2806671" y="2695747"/>
                </a:lnTo>
                <a:cubicBezTo>
                  <a:pt x="2796569" y="2712562"/>
                  <a:pt x="2782949" y="2728511"/>
                  <a:pt x="2765507" y="2743444"/>
                </a:cubicBezTo>
                <a:cubicBezTo>
                  <a:pt x="2702907" y="2796966"/>
                  <a:pt x="2632660" y="2799355"/>
                  <a:pt x="2561458" y="2761603"/>
                </a:cubicBezTo>
                <a:cubicBezTo>
                  <a:pt x="2539476" y="2791709"/>
                  <a:pt x="2518928" y="2822770"/>
                  <a:pt x="2495991" y="2851442"/>
                </a:cubicBezTo>
                <a:cubicBezTo>
                  <a:pt x="2433389" y="2929813"/>
                  <a:pt x="2362664" y="3000059"/>
                  <a:pt x="2279038" y="3055492"/>
                </a:cubicBezTo>
                <a:cubicBezTo>
                  <a:pt x="2258967" y="3068872"/>
                  <a:pt x="2236985" y="3078430"/>
                  <a:pt x="2215003" y="3088465"/>
                </a:cubicBezTo>
                <a:cubicBezTo>
                  <a:pt x="2204011" y="3093244"/>
                  <a:pt x="2191110" y="3096111"/>
                  <a:pt x="2180596" y="3086554"/>
                </a:cubicBezTo>
                <a:cubicBezTo>
                  <a:pt x="2170083" y="3076996"/>
                  <a:pt x="2171995" y="3063616"/>
                  <a:pt x="2176773" y="3052626"/>
                </a:cubicBezTo>
                <a:cubicBezTo>
                  <a:pt x="2189198" y="3025386"/>
                  <a:pt x="2200668" y="2996714"/>
                  <a:pt x="2217393" y="2971865"/>
                </a:cubicBezTo>
                <a:cubicBezTo>
                  <a:pt x="2291462" y="2864823"/>
                  <a:pt x="2379390" y="2771160"/>
                  <a:pt x="2488822" y="2699002"/>
                </a:cubicBezTo>
                <a:cubicBezTo>
                  <a:pt x="2490255" y="2698046"/>
                  <a:pt x="2491211" y="2697091"/>
                  <a:pt x="2493601" y="2695179"/>
                </a:cubicBezTo>
                <a:cubicBezTo>
                  <a:pt x="2480699" y="2672719"/>
                  <a:pt x="2472574" y="2648826"/>
                  <a:pt x="2472574" y="2623499"/>
                </a:cubicBezTo>
                <a:cubicBezTo>
                  <a:pt x="2472574" y="2606295"/>
                  <a:pt x="2475920" y="2589092"/>
                  <a:pt x="2476875" y="2571889"/>
                </a:cubicBezTo>
                <a:cubicBezTo>
                  <a:pt x="2477353" y="2567111"/>
                  <a:pt x="2475919" y="2560898"/>
                  <a:pt x="2473053" y="2558031"/>
                </a:cubicBezTo>
                <a:cubicBezTo>
                  <a:pt x="2321090" y="2406546"/>
                  <a:pt x="2164350" y="2260319"/>
                  <a:pt x="1988016" y="2137506"/>
                </a:cubicBezTo>
                <a:cubicBezTo>
                  <a:pt x="1940229" y="2104533"/>
                  <a:pt x="1889574" y="2076339"/>
                  <a:pt x="1840354" y="2045278"/>
                </a:cubicBezTo>
                <a:cubicBezTo>
                  <a:pt x="1832709" y="2040499"/>
                  <a:pt x="1826974" y="2041933"/>
                  <a:pt x="1819806" y="2045755"/>
                </a:cubicBezTo>
                <a:cubicBezTo>
                  <a:pt x="1654941" y="2126038"/>
                  <a:pt x="1489599" y="2125560"/>
                  <a:pt x="1324734" y="2045278"/>
                </a:cubicBezTo>
                <a:cubicBezTo>
                  <a:pt x="1317087" y="2041455"/>
                  <a:pt x="1311832" y="2041454"/>
                  <a:pt x="1304186" y="2045755"/>
                </a:cubicBezTo>
                <a:cubicBezTo>
                  <a:pt x="1142188" y="2137506"/>
                  <a:pt x="994526" y="2248850"/>
                  <a:pt x="858812" y="2375485"/>
                </a:cubicBezTo>
                <a:cubicBezTo>
                  <a:pt x="799556" y="2430918"/>
                  <a:pt x="744602" y="2490174"/>
                  <a:pt x="687735" y="2547995"/>
                </a:cubicBezTo>
                <a:cubicBezTo>
                  <a:pt x="682478" y="2553252"/>
                  <a:pt x="681045" y="2558031"/>
                  <a:pt x="682478" y="2565677"/>
                </a:cubicBezTo>
                <a:cubicBezTo>
                  <a:pt x="692035" y="2614897"/>
                  <a:pt x="691080" y="2620154"/>
                  <a:pt x="670531" y="2692312"/>
                </a:cubicBezTo>
                <a:cubicBezTo>
                  <a:pt x="692992" y="2707126"/>
                  <a:pt x="715929" y="2721462"/>
                  <a:pt x="737911" y="2736754"/>
                </a:cubicBezTo>
                <a:cubicBezTo>
                  <a:pt x="825838" y="2799355"/>
                  <a:pt x="906598" y="2870079"/>
                  <a:pt x="971588" y="2957051"/>
                </a:cubicBezTo>
                <a:cubicBezTo>
                  <a:pt x="985925" y="2976167"/>
                  <a:pt x="996917" y="2998148"/>
                  <a:pt x="1007429" y="3019175"/>
                </a:cubicBezTo>
                <a:cubicBezTo>
                  <a:pt x="1013164" y="3030643"/>
                  <a:pt x="1016509" y="3044501"/>
                  <a:pt x="1006474" y="3055492"/>
                </a:cubicBezTo>
                <a:cubicBezTo>
                  <a:pt x="996917" y="3066005"/>
                  <a:pt x="983536" y="3062660"/>
                  <a:pt x="971111" y="3059793"/>
                </a:cubicBezTo>
                <a:cubicBezTo>
                  <a:pt x="934315" y="3051191"/>
                  <a:pt x="901820" y="3032555"/>
                  <a:pt x="870281" y="3012006"/>
                </a:cubicBezTo>
                <a:cubicBezTo>
                  <a:pt x="768017" y="2945105"/>
                  <a:pt x="680567" y="2862434"/>
                  <a:pt x="607931" y="2764948"/>
                </a:cubicBezTo>
                <a:cubicBezTo>
                  <a:pt x="606975" y="2763515"/>
                  <a:pt x="605542" y="2762559"/>
                  <a:pt x="604586" y="2761125"/>
                </a:cubicBezTo>
                <a:cubicBezTo>
                  <a:pt x="534817" y="2806044"/>
                  <a:pt x="440677" y="2787885"/>
                  <a:pt x="388589" y="2735320"/>
                </a:cubicBezTo>
                <a:cubicBezTo>
                  <a:pt x="339369" y="2686100"/>
                  <a:pt x="313085" y="2603906"/>
                  <a:pt x="361351" y="2513589"/>
                </a:cubicBezTo>
                <a:cubicBezTo>
                  <a:pt x="357050" y="2511200"/>
                  <a:pt x="352749" y="2509289"/>
                  <a:pt x="348926" y="2506899"/>
                </a:cubicBezTo>
                <a:cubicBezTo>
                  <a:pt x="220857" y="2435219"/>
                  <a:pt x="112859" y="2341078"/>
                  <a:pt x="27321" y="2221612"/>
                </a:cubicBezTo>
                <a:cubicBezTo>
                  <a:pt x="16330" y="2206320"/>
                  <a:pt x="8683" y="2188161"/>
                  <a:pt x="2471" y="2170480"/>
                </a:cubicBezTo>
                <a:cubicBezTo>
                  <a:pt x="-5652" y="2145630"/>
                  <a:pt x="6773" y="2130339"/>
                  <a:pt x="32100" y="2136551"/>
                </a:cubicBezTo>
                <a:cubicBezTo>
                  <a:pt x="58383" y="2143241"/>
                  <a:pt x="84665" y="2152798"/>
                  <a:pt x="108080" y="2165701"/>
                </a:cubicBezTo>
                <a:cubicBezTo>
                  <a:pt x="188840" y="2209187"/>
                  <a:pt x="257175" y="2269398"/>
                  <a:pt x="322166" y="2333433"/>
                </a:cubicBezTo>
                <a:cubicBezTo>
                  <a:pt x="341280" y="2352070"/>
                  <a:pt x="359440" y="2371185"/>
                  <a:pt x="376642" y="2391733"/>
                </a:cubicBezTo>
                <a:cubicBezTo>
                  <a:pt x="393368" y="2411804"/>
                  <a:pt x="408182" y="2433307"/>
                  <a:pt x="424429" y="2454812"/>
                </a:cubicBezTo>
                <a:cubicBezTo>
                  <a:pt x="465526" y="2431395"/>
                  <a:pt x="510446" y="2428528"/>
                  <a:pt x="556799" y="2439519"/>
                </a:cubicBezTo>
                <a:cubicBezTo>
                  <a:pt x="560145" y="2440475"/>
                  <a:pt x="565401" y="2438564"/>
                  <a:pt x="567312" y="2436175"/>
                </a:cubicBezTo>
                <a:cubicBezTo>
                  <a:pt x="732655" y="2263186"/>
                  <a:pt x="889874" y="2083985"/>
                  <a:pt x="1011252" y="1876112"/>
                </a:cubicBezTo>
                <a:cubicBezTo>
                  <a:pt x="1028933" y="1845529"/>
                  <a:pt x="1043746" y="1813511"/>
                  <a:pt x="1059517" y="1781972"/>
                </a:cubicBezTo>
                <a:cubicBezTo>
                  <a:pt x="1061907" y="1777193"/>
                  <a:pt x="1061907" y="1770025"/>
                  <a:pt x="1059517" y="1764769"/>
                </a:cubicBezTo>
                <a:cubicBezTo>
                  <a:pt x="992615" y="1599904"/>
                  <a:pt x="998827" y="1438384"/>
                  <a:pt x="1082454" y="1280688"/>
                </a:cubicBezTo>
                <a:cubicBezTo>
                  <a:pt x="1086277" y="1273042"/>
                  <a:pt x="1083888" y="1268263"/>
                  <a:pt x="1080543" y="1262529"/>
                </a:cubicBezTo>
                <a:cubicBezTo>
                  <a:pt x="987358" y="1099098"/>
                  <a:pt x="876493" y="948569"/>
                  <a:pt x="746991" y="811898"/>
                </a:cubicBezTo>
                <a:cubicBezTo>
                  <a:pt x="692991" y="755033"/>
                  <a:pt x="635169" y="701989"/>
                  <a:pt x="578781" y="647512"/>
                </a:cubicBezTo>
                <a:cubicBezTo>
                  <a:pt x="574958" y="644167"/>
                  <a:pt x="567312" y="641299"/>
                  <a:pt x="563011" y="642733"/>
                </a:cubicBezTo>
                <a:cubicBezTo>
                  <a:pt x="506145" y="658025"/>
                  <a:pt x="462659" y="652768"/>
                  <a:pt x="411527" y="621229"/>
                </a:cubicBezTo>
                <a:cubicBezTo>
                  <a:pt x="409615" y="624097"/>
                  <a:pt x="407226" y="626964"/>
                  <a:pt x="405314" y="629831"/>
                </a:cubicBezTo>
                <a:cubicBezTo>
                  <a:pt x="330767" y="742608"/>
                  <a:pt x="235671" y="836749"/>
                  <a:pt x="121461" y="910340"/>
                </a:cubicBezTo>
                <a:cubicBezTo>
                  <a:pt x="102824" y="922287"/>
                  <a:pt x="81798" y="931366"/>
                  <a:pt x="61249" y="939968"/>
                </a:cubicBezTo>
                <a:cubicBezTo>
                  <a:pt x="48824" y="945224"/>
                  <a:pt x="34011" y="950003"/>
                  <a:pt x="22542" y="938534"/>
                </a:cubicBezTo>
                <a:cubicBezTo>
                  <a:pt x="10595" y="926588"/>
                  <a:pt x="14895" y="910818"/>
                  <a:pt x="21109" y="898871"/>
                </a:cubicBezTo>
                <a:cubicBezTo>
                  <a:pt x="36400" y="868765"/>
                  <a:pt x="50736" y="838181"/>
                  <a:pt x="70329" y="811421"/>
                </a:cubicBezTo>
                <a:cubicBezTo>
                  <a:pt x="146310" y="708201"/>
                  <a:pt x="238539" y="622663"/>
                  <a:pt x="347014" y="554806"/>
                </a:cubicBezTo>
                <a:cubicBezTo>
                  <a:pt x="347970" y="554327"/>
                  <a:pt x="348926" y="553372"/>
                  <a:pt x="350360" y="552416"/>
                </a:cubicBezTo>
                <a:cubicBezTo>
                  <a:pt x="316432" y="465922"/>
                  <a:pt x="329333" y="388507"/>
                  <a:pt x="404836" y="330686"/>
                </a:cubicBezTo>
                <a:cubicBezTo>
                  <a:pt x="468872" y="281465"/>
                  <a:pt x="539118" y="282898"/>
                  <a:pt x="609842" y="323039"/>
                </a:cubicBezTo>
                <a:cubicBezTo>
                  <a:pt x="621312" y="306792"/>
                  <a:pt x="631825" y="290066"/>
                  <a:pt x="644249" y="273819"/>
                </a:cubicBezTo>
                <a:cubicBezTo>
                  <a:pt x="720708" y="174900"/>
                  <a:pt x="809113" y="88405"/>
                  <a:pt x="917589" y="2437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497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93DD00-4BE4-4ABC-9F6A-57CBBA45881B}"/>
              </a:ext>
            </a:extLst>
          </p:cNvPr>
          <p:cNvSpPr txBox="1"/>
          <p:nvPr/>
        </p:nvSpPr>
        <p:spPr>
          <a:xfrm>
            <a:off x="7079182" y="2746189"/>
            <a:ext cx="4694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The input output pins of </a:t>
            </a:r>
            <a:r>
              <a:rPr lang="en-US" altLang="ko-KR" sz="1600" dirty="0" err="1" smtClean="0">
                <a:solidFill>
                  <a:schemeClr val="bg1"/>
                </a:solidFill>
                <a:cs typeface="Arial" pitchFamily="34" charset="0"/>
              </a:rPr>
              <a:t>Arduino</a:t>
            </a:r>
            <a:r>
              <a:rPr lang="en-US" altLang="ko-KR" sz="1600" dirty="0" smtClean="0">
                <a:solidFill>
                  <a:schemeClr val="bg1"/>
                </a:solidFill>
                <a:cs typeface="Arial" pitchFamily="34" charset="0"/>
              </a:rPr>
              <a:t> are mapped with that of the microprocessor ATMEGA328P using the diagram shown on the left.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DB7843-0FE8-4C4A-8B39-F0CE74631F4B}"/>
              </a:ext>
            </a:extLst>
          </p:cNvPr>
          <p:cNvSpPr txBox="1"/>
          <p:nvPr/>
        </p:nvSpPr>
        <p:spPr>
          <a:xfrm>
            <a:off x="5303165" y="314767"/>
            <a:ext cx="425354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Pin Mapping</a:t>
            </a:r>
            <a:endParaRPr lang="en-US" altLang="ko-KR" sz="4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28C5C4-3E75-4CF7-8428-B00FEA711D6D}"/>
              </a:ext>
            </a:extLst>
          </p:cNvPr>
          <p:cNvCxnSpPr>
            <a:cxnSpLocks/>
          </p:cNvCxnSpPr>
          <p:nvPr/>
        </p:nvCxnSpPr>
        <p:spPr>
          <a:xfrm>
            <a:off x="7006001" y="2360917"/>
            <a:ext cx="4586758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133" y="2335770"/>
            <a:ext cx="4117832" cy="2647178"/>
          </a:xfrm>
          <a:prstGeom prst="snip2DiagRect">
            <a:avLst>
              <a:gd name="adj1" fmla="val 20021"/>
              <a:gd name="adj2" fmla="val 27625"/>
            </a:avLst>
          </a:prstGeom>
        </p:spPr>
      </p:pic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11DB7A2-568E-4DFB-B83F-8CAF643563E2}"/>
              </a:ext>
            </a:extLst>
          </p:cNvPr>
          <p:cNvSpPr/>
          <p:nvPr/>
        </p:nvSpPr>
        <p:spPr>
          <a:xfrm>
            <a:off x="596189" y="747506"/>
            <a:ext cx="2742629" cy="1609800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4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D7E09B-956D-4B98-9D3B-B786934FF1AE}"/>
              </a:ext>
            </a:extLst>
          </p:cNvPr>
          <p:cNvSpPr txBox="1"/>
          <p:nvPr/>
        </p:nvSpPr>
        <p:spPr>
          <a:xfrm>
            <a:off x="7418361" y="593086"/>
            <a:ext cx="425354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2800" dirty="0"/>
              <a:t>Practical Implementation </a:t>
            </a:r>
            <a:endParaRPr lang="en-US" altLang="ko-KR" sz="2800" b="1" dirty="0">
              <a:latin typeface="+mj-lt"/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EA270C-4BE3-4D9B-916E-10BAB8891544}"/>
              </a:ext>
            </a:extLst>
          </p:cNvPr>
          <p:cNvSpPr txBox="1"/>
          <p:nvPr/>
        </p:nvSpPr>
        <p:spPr>
          <a:xfrm>
            <a:off x="7418361" y="1117139"/>
            <a:ext cx="425354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sz="3200" dirty="0"/>
              <a:t>of this project</a:t>
            </a:r>
            <a:endParaRPr lang="ko-KR" altLang="en-US" sz="3200" b="1" dirty="0"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10656" y="3229923"/>
            <a:ext cx="6481536" cy="2934488"/>
            <a:chOff x="1782780" y="3299984"/>
            <a:chExt cx="6481536" cy="2934488"/>
          </a:xfrm>
        </p:grpSpPr>
        <p:sp>
          <p:nvSpPr>
            <p:cNvPr id="37" name="Chevron 25">
              <a:extLst>
                <a:ext uri="{FF2B5EF4-FFF2-40B4-BE49-F238E27FC236}">
                  <a16:creationId xmlns:a16="http://schemas.microsoft.com/office/drawing/2014/main" id="{F7F68BEA-5E08-4D1A-AED8-3F024B6893FC}"/>
                </a:ext>
              </a:extLst>
            </p:cNvPr>
            <p:cNvSpPr/>
            <p:nvPr/>
          </p:nvSpPr>
          <p:spPr>
            <a:xfrm>
              <a:off x="1782781" y="3422163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26">
              <a:extLst>
                <a:ext uri="{FF2B5EF4-FFF2-40B4-BE49-F238E27FC236}">
                  <a16:creationId xmlns:a16="http://schemas.microsoft.com/office/drawing/2014/main" id="{0DFC8C03-D879-417F-BD19-5A38FC621F0A}"/>
                </a:ext>
              </a:extLst>
            </p:cNvPr>
            <p:cNvSpPr/>
            <p:nvPr/>
          </p:nvSpPr>
          <p:spPr>
            <a:xfrm>
              <a:off x="1782781" y="4173015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Chevron 28">
              <a:extLst>
                <a:ext uri="{FF2B5EF4-FFF2-40B4-BE49-F238E27FC236}">
                  <a16:creationId xmlns:a16="http://schemas.microsoft.com/office/drawing/2014/main" id="{AEC084D5-E7DA-436D-9986-DE564F88834E}"/>
                </a:ext>
              </a:extLst>
            </p:cNvPr>
            <p:cNvSpPr/>
            <p:nvPr/>
          </p:nvSpPr>
          <p:spPr>
            <a:xfrm>
              <a:off x="1782781" y="4790456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Chevron 28">
              <a:extLst>
                <a:ext uri="{FF2B5EF4-FFF2-40B4-BE49-F238E27FC236}">
                  <a16:creationId xmlns:a16="http://schemas.microsoft.com/office/drawing/2014/main" id="{AEC084D5-E7DA-436D-9986-DE564F88834E}"/>
                </a:ext>
              </a:extLst>
            </p:cNvPr>
            <p:cNvSpPr/>
            <p:nvPr/>
          </p:nvSpPr>
          <p:spPr>
            <a:xfrm>
              <a:off x="1782780" y="5713767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2149540" y="3299984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A series of photo is taken by the IP camera and passed to a CPU connected to the security system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49540" y="4125351"/>
              <a:ext cx="44379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dirty="0"/>
                <a:t>The MATLAB code is installed in the CPU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168316" y="4542821"/>
              <a:ext cx="6096000" cy="92333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dirty="0"/>
                <a:t>The MATLAB code analyses the input and passes necessary arguments to the microprocessor connected to the door circuit.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168316" y="5588141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n-US" dirty="0"/>
                <a:t>The microprocessor analyses the MATLAB command and unlocks the door if correct password is provided as input.</a:t>
              </a:r>
            </a:p>
          </p:txBody>
        </p:sp>
      </p:grpSp>
      <p:sp>
        <p:nvSpPr>
          <p:cNvPr id="49" name="Trapezoid 13">
            <a:extLst>
              <a:ext uri="{FF2B5EF4-FFF2-40B4-BE49-F238E27FC236}">
                <a16:creationId xmlns:a16="http://schemas.microsoft.com/office/drawing/2014/main" id="{11D5453A-9387-483A-9794-8AD03CC2714D}"/>
              </a:ext>
            </a:extLst>
          </p:cNvPr>
          <p:cNvSpPr/>
          <p:nvPr/>
        </p:nvSpPr>
        <p:spPr>
          <a:xfrm>
            <a:off x="1262829" y="3969236"/>
            <a:ext cx="1980305" cy="1674470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Trapezoid 1">
            <a:extLst>
              <a:ext uri="{FF2B5EF4-FFF2-40B4-BE49-F238E27FC236}">
                <a16:creationId xmlns:a16="http://schemas.microsoft.com/office/drawing/2014/main" id="{A05D8E7A-5267-46AB-AA76-FB5083277B8B}"/>
              </a:ext>
            </a:extLst>
          </p:cNvPr>
          <p:cNvSpPr>
            <a:spLocks noChangeAspect="1"/>
          </p:cNvSpPr>
          <p:nvPr/>
        </p:nvSpPr>
        <p:spPr>
          <a:xfrm rot="10800000">
            <a:off x="1831306" y="3029450"/>
            <a:ext cx="843350" cy="645303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958" y="2002982"/>
            <a:ext cx="2005758" cy="197527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Team Contribution 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C35DB0-DCD1-46A5-85AE-C9BB98ADD8B6}"/>
              </a:ext>
            </a:extLst>
          </p:cNvPr>
          <p:cNvCxnSpPr/>
          <p:nvPr/>
        </p:nvCxnSpPr>
        <p:spPr>
          <a:xfrm>
            <a:off x="874655" y="5164292"/>
            <a:ext cx="2463191" cy="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8FBC5-23D1-4EF0-A122-7DDA8070FB2A}"/>
              </a:ext>
            </a:extLst>
          </p:cNvPr>
          <p:cNvCxnSpPr/>
          <p:nvPr/>
        </p:nvCxnSpPr>
        <p:spPr>
          <a:xfrm>
            <a:off x="8403033" y="5164292"/>
            <a:ext cx="2463191" cy="0"/>
          </a:xfrm>
          <a:prstGeom prst="line">
            <a:avLst/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7">
            <a:extLst>
              <a:ext uri="{FF2B5EF4-FFF2-40B4-BE49-F238E27FC236}">
                <a16:creationId xmlns:a16="http://schemas.microsoft.com/office/drawing/2014/main" id="{A8A4097A-74D7-4D9A-8C7F-12D83BAC60E3}"/>
              </a:ext>
            </a:extLst>
          </p:cNvPr>
          <p:cNvGrpSpPr/>
          <p:nvPr/>
        </p:nvGrpSpPr>
        <p:grpSpPr>
          <a:xfrm>
            <a:off x="354309" y="4421159"/>
            <a:ext cx="3539378" cy="596389"/>
            <a:chOff x="-61857" y="4236526"/>
            <a:chExt cx="3539378" cy="596389"/>
          </a:xfrm>
        </p:grpSpPr>
        <p:sp>
          <p:nvSpPr>
            <p:cNvPr id="16" name="직사각형 3">
              <a:extLst>
                <a:ext uri="{FF2B5EF4-FFF2-40B4-BE49-F238E27FC236}">
                  <a16:creationId xmlns:a16="http://schemas.microsoft.com/office/drawing/2014/main" id="{EF56BE1A-524F-41C2-86E1-B4FD9224154F}"/>
                </a:ext>
              </a:extLst>
            </p:cNvPr>
            <p:cNvSpPr/>
            <p:nvPr/>
          </p:nvSpPr>
          <p:spPr>
            <a:xfrm>
              <a:off x="-61857" y="4236526"/>
              <a:ext cx="353937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Raisa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Mashtura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- 1706163</a:t>
              </a:r>
            </a:p>
            <a:p>
              <a:pPr algn="ctr"/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Subah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Karnine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- 1706174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직사각형 4">
              <a:extLst>
                <a:ext uri="{FF2B5EF4-FFF2-40B4-BE49-F238E27FC236}">
                  <a16:creationId xmlns:a16="http://schemas.microsoft.com/office/drawing/2014/main" id="{0791BADA-F92C-47A1-90ED-1C76E8355660}"/>
                </a:ext>
              </a:extLst>
            </p:cNvPr>
            <p:cNvSpPr/>
            <p:nvPr/>
          </p:nvSpPr>
          <p:spPr>
            <a:xfrm>
              <a:off x="683568" y="4555916"/>
              <a:ext cx="20054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그룹 5">
            <a:extLst>
              <a:ext uri="{FF2B5EF4-FFF2-40B4-BE49-F238E27FC236}">
                <a16:creationId xmlns:a16="http://schemas.microsoft.com/office/drawing/2014/main" id="{BE2D0C2F-1B41-4741-97C5-AB94AE4CD94C}"/>
              </a:ext>
            </a:extLst>
          </p:cNvPr>
          <p:cNvGrpSpPr/>
          <p:nvPr/>
        </p:nvGrpSpPr>
        <p:grpSpPr>
          <a:xfrm>
            <a:off x="7135147" y="4298047"/>
            <a:ext cx="4998965" cy="830997"/>
            <a:chOff x="4651818" y="4113414"/>
            <a:chExt cx="4998965" cy="830997"/>
          </a:xfrm>
        </p:grpSpPr>
        <p:sp>
          <p:nvSpPr>
            <p:cNvPr id="36" name="직사각형 55">
              <a:extLst>
                <a:ext uri="{FF2B5EF4-FFF2-40B4-BE49-F238E27FC236}">
                  <a16:creationId xmlns:a16="http://schemas.microsoft.com/office/drawing/2014/main" id="{53F813A7-FE7F-4D46-B96B-02B2C8AA6763}"/>
                </a:ext>
              </a:extLst>
            </p:cNvPr>
            <p:cNvSpPr/>
            <p:nvPr/>
          </p:nvSpPr>
          <p:spPr>
            <a:xfrm>
              <a:off x="4651818" y="4113414"/>
              <a:ext cx="499896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Fariha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Ferdousi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- 1706143</a:t>
              </a:r>
            </a:p>
            <a:p>
              <a:pPr algn="ctr"/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Nausin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Tabassum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Kudrot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- 1706158</a:t>
              </a:r>
            </a:p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Sadia </a:t>
              </a:r>
              <a:r>
                <a:rPr lang="en-US" altLang="ko-KR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Afrose</a:t>
              </a:r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- 1706161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직사각형 56">
              <a:extLst>
                <a:ext uri="{FF2B5EF4-FFF2-40B4-BE49-F238E27FC236}">
                  <a16:creationId xmlns:a16="http://schemas.microsoft.com/office/drawing/2014/main" id="{86CDA93B-9688-419F-B3B3-1828BA29FCF2}"/>
                </a:ext>
              </a:extLst>
            </p:cNvPr>
            <p:cNvSpPr/>
            <p:nvPr/>
          </p:nvSpPr>
          <p:spPr>
            <a:xfrm>
              <a:off x="6845946" y="4469593"/>
              <a:ext cx="200547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7F920FF-9DD3-4E01-B797-4647A41876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  <p:pic>
        <p:nvPicPr>
          <p:cNvPr id="45" name="Picture Placeholder 44"/>
          <p:cNvPicPr>
            <a:picLocks noGrp="1" noChangeAspect="1"/>
          </p:cNvPicPr>
          <p:nvPr>
            <p:ph type="pic" sz="quarter" idx="44"/>
          </p:nvPr>
        </p:nvPicPr>
        <p:blipFill>
          <a:blip r:embed="rId3"/>
          <a:srcRect t="4856" b="4856"/>
          <a:stretch>
            <a:fillRect/>
          </a:stretch>
        </p:blipFill>
        <p:spPr>
          <a:xfrm>
            <a:off x="9329275" y="2306776"/>
            <a:ext cx="1340225" cy="13403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8572" y="1471742"/>
            <a:ext cx="2843868" cy="3030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285" y="67414"/>
            <a:ext cx="2950720" cy="865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104624" y="3864509"/>
            <a:ext cx="4399666" cy="13716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074880" y="2002982"/>
            <a:ext cx="1988687" cy="19676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431" y="2504743"/>
            <a:ext cx="1273655" cy="96797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05157" y="5338943"/>
            <a:ext cx="4316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228844" y="5338943"/>
            <a:ext cx="354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HARDWARE 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E356F0-38A0-493E-AFF1-0C9C0345F46C}"/>
              </a:ext>
            </a:extLst>
          </p:cNvPr>
          <p:cNvSpPr/>
          <p:nvPr/>
        </p:nvSpPr>
        <p:spPr>
          <a:xfrm>
            <a:off x="2" y="4716171"/>
            <a:ext cx="12191998" cy="146481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716171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3284" y="170121"/>
            <a:ext cx="11759609" cy="6485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14646" y="2391115"/>
            <a:ext cx="9962707" cy="18500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77903" y="2854482"/>
            <a:ext cx="8252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Algerian" panose="04020705040A02060702" pitchFamily="82" charset="0"/>
              </a:rPr>
              <a:t>THANK YOU!</a:t>
            </a:r>
            <a:endParaRPr lang="en-US" sz="54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7563" y="2179674"/>
            <a:ext cx="10281684" cy="232853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0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dirty="0" smtClean="0"/>
              <a:t>Why this project?</a:t>
            </a:r>
            <a:endParaRPr lang="en-US" sz="4000" dirty="0"/>
          </a:p>
        </p:txBody>
      </p:sp>
      <p:grpSp>
        <p:nvGrpSpPr>
          <p:cNvPr id="3" name="그룹 9">
            <a:extLst>
              <a:ext uri="{FF2B5EF4-FFF2-40B4-BE49-F238E27FC236}">
                <a16:creationId xmlns:a16="http://schemas.microsoft.com/office/drawing/2014/main" id="{6E5EDFCA-022D-4D8C-B506-D48E7987FC6D}"/>
              </a:ext>
            </a:extLst>
          </p:cNvPr>
          <p:cNvGrpSpPr/>
          <p:nvPr/>
        </p:nvGrpSpPr>
        <p:grpSpPr>
          <a:xfrm>
            <a:off x="-1243507" y="1613124"/>
            <a:ext cx="4623159" cy="4623159"/>
            <a:chOff x="924229" y="1606109"/>
            <a:chExt cx="4623159" cy="4623159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2D30939D-7BAB-4EB5-8569-0029344FA1A4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DDF060-EEDF-4988-9BF7-DF5C80C3C6BA}"/>
                </a:ext>
              </a:extLst>
            </p:cNvPr>
            <p:cNvSpPr/>
            <p:nvPr/>
          </p:nvSpPr>
          <p:spPr>
            <a:xfrm>
              <a:off x="4238091" y="1766259"/>
              <a:ext cx="288032" cy="2880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37CBE5-6FD2-4BFF-9EC9-16F2B14D4873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4C6482-C76F-45F7-B58F-789F906C3898}"/>
                </a:ext>
              </a:extLst>
            </p:cNvPr>
            <p:cNvSpPr/>
            <p:nvPr/>
          </p:nvSpPr>
          <p:spPr>
            <a:xfrm>
              <a:off x="5181802" y="3005012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85AFA3-65FA-40AA-AF30-441647ADF4D4}"/>
                </a:ext>
              </a:extLst>
            </p:cNvPr>
            <p:cNvSpPr/>
            <p:nvPr/>
          </p:nvSpPr>
          <p:spPr>
            <a:xfrm>
              <a:off x="5233134" y="4566829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C4DDC2-6A8F-4C62-846C-B1B8E22A792D}"/>
              </a:ext>
            </a:extLst>
          </p:cNvPr>
          <p:cNvGrpSpPr/>
          <p:nvPr/>
        </p:nvGrpSpPr>
        <p:grpSpPr>
          <a:xfrm>
            <a:off x="3379652" y="1806579"/>
            <a:ext cx="5994235" cy="894283"/>
            <a:chOff x="5510516" y="1854964"/>
            <a:chExt cx="5994235" cy="8942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21C5C5-D0A7-4884-B2AD-182D1BB8B900}"/>
                </a:ext>
              </a:extLst>
            </p:cNvPr>
            <p:cNvSpPr txBox="1"/>
            <p:nvPr/>
          </p:nvSpPr>
          <p:spPr>
            <a:xfrm>
              <a:off x="5721231" y="2287582"/>
              <a:ext cx="4623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During a pandemic situation like in the current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statusquo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minimizing human contact with machines is a goal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161E3B-C131-425F-89F5-A4EE74B71014}"/>
                </a:ext>
              </a:extLst>
            </p:cNvPr>
            <p:cNvSpPr txBox="1"/>
            <p:nvPr/>
          </p:nvSpPr>
          <p:spPr>
            <a:xfrm>
              <a:off x="5510516" y="1854964"/>
              <a:ext cx="59942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Safe </a:t>
              </a:r>
              <a:r>
                <a:rPr lang="en-US" altLang="ko-KR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</a:t>
              </a:r>
              <a:r>
                <a:rPr lang="en-US" altLang="ko-KR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lthernative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to retina scan or finger print based security system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E415DC2-66BA-45E0-A613-AD5B685BB9FA}"/>
                </a:ext>
              </a:extLst>
            </p:cNvPr>
            <p:cNvCxnSpPr>
              <a:cxnSpLocks/>
            </p:cNvCxnSpPr>
            <p:nvPr/>
          </p:nvCxnSpPr>
          <p:spPr>
            <a:xfrm>
              <a:off x="5667793" y="2227971"/>
              <a:ext cx="4623159" cy="7090"/>
            </a:xfrm>
            <a:prstGeom prst="line">
              <a:avLst/>
            </a:prstGeom>
            <a:ln w="19050">
              <a:solidFill>
                <a:schemeClr val="accent6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C052AF4-2879-48AE-94B7-5AD4887731D8}"/>
              </a:ext>
            </a:extLst>
          </p:cNvPr>
          <p:cNvGrpSpPr/>
          <p:nvPr/>
        </p:nvGrpSpPr>
        <p:grpSpPr>
          <a:xfrm>
            <a:off x="4238271" y="2979690"/>
            <a:ext cx="4670837" cy="821993"/>
            <a:chOff x="6476519" y="2592034"/>
            <a:chExt cx="4670837" cy="8219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50734-303C-41B0-9C8A-74783E9A3617}"/>
                </a:ext>
              </a:extLst>
            </p:cNvPr>
            <p:cNvSpPr txBox="1"/>
            <p:nvPr/>
          </p:nvSpPr>
          <p:spPr>
            <a:xfrm>
              <a:off x="6524197" y="2952362"/>
              <a:ext cx="4623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Much less advanced technology needed compared to other security systems. Its also cost effective.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D89196-494B-4490-A63F-DC650A20B2E9}"/>
                </a:ext>
              </a:extLst>
            </p:cNvPr>
            <p:cNvSpPr txBox="1"/>
            <p:nvPr/>
          </p:nvSpPr>
          <p:spPr>
            <a:xfrm>
              <a:off x="6524197" y="2592034"/>
              <a:ext cx="4623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implementation in real life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62477C7-A17E-485E-A9D8-0FE0ED832BA9}"/>
                </a:ext>
              </a:extLst>
            </p:cNvPr>
            <p:cNvCxnSpPr>
              <a:cxnSpLocks/>
            </p:cNvCxnSpPr>
            <p:nvPr/>
          </p:nvCxnSpPr>
          <p:spPr>
            <a:xfrm>
              <a:off x="6476519" y="2922541"/>
              <a:ext cx="4623159" cy="7090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1AE915-EDF8-42E4-A20C-1344C81E2532}"/>
              </a:ext>
            </a:extLst>
          </p:cNvPr>
          <p:cNvGrpSpPr/>
          <p:nvPr/>
        </p:nvGrpSpPr>
        <p:grpSpPr>
          <a:xfrm>
            <a:off x="4394311" y="4211204"/>
            <a:ext cx="4747870" cy="600976"/>
            <a:chOff x="7615889" y="4437814"/>
            <a:chExt cx="4747870" cy="6009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8058C9-E62B-4B97-881A-2AC1CE44475F}"/>
                </a:ext>
              </a:extLst>
            </p:cNvPr>
            <p:cNvSpPr txBox="1"/>
            <p:nvPr/>
          </p:nvSpPr>
          <p:spPr>
            <a:xfrm>
              <a:off x="7740599" y="4761791"/>
              <a:ext cx="4623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can set and reset password whenever needed.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7F58CA-56F2-4821-BB73-B8BB382EFA5C}"/>
                </a:ext>
              </a:extLst>
            </p:cNvPr>
            <p:cNvSpPr txBox="1"/>
            <p:nvPr/>
          </p:nvSpPr>
          <p:spPr>
            <a:xfrm>
              <a:off x="7740600" y="4437814"/>
              <a:ext cx="4623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friendly Security system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A62838-0FEC-4220-858E-5ADA084C7629}"/>
                </a:ext>
              </a:extLst>
            </p:cNvPr>
            <p:cNvCxnSpPr>
              <a:cxnSpLocks/>
            </p:cNvCxnSpPr>
            <p:nvPr/>
          </p:nvCxnSpPr>
          <p:spPr>
            <a:xfrm>
              <a:off x="7615889" y="4745591"/>
              <a:ext cx="4623159" cy="7090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E72D9B-451D-4732-908F-2A23327D1CC9}"/>
              </a:ext>
            </a:extLst>
          </p:cNvPr>
          <p:cNvGrpSpPr/>
          <p:nvPr/>
        </p:nvGrpSpPr>
        <p:grpSpPr>
          <a:xfrm>
            <a:off x="3607205" y="5165189"/>
            <a:ext cx="4846117" cy="874485"/>
            <a:chOff x="6768876" y="5392865"/>
            <a:chExt cx="4846117" cy="8744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1972C4-8DE6-4550-8F9C-FBD0443E89E7}"/>
                </a:ext>
              </a:extLst>
            </p:cNvPr>
            <p:cNvSpPr txBox="1"/>
            <p:nvPr/>
          </p:nvSpPr>
          <p:spPr>
            <a:xfrm>
              <a:off x="6863517" y="5805685"/>
              <a:ext cx="46231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With hand gesture recognition, interaction with computer becomes easier.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06B6B4-207D-4597-9EE9-AE5D2EEF0BE9}"/>
                </a:ext>
              </a:extLst>
            </p:cNvPr>
            <p:cNvSpPr txBox="1"/>
            <p:nvPr/>
          </p:nvSpPr>
          <p:spPr>
            <a:xfrm>
              <a:off x="6991834" y="5392865"/>
              <a:ext cx="46231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onvenient for Disabled people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D8B808-BE47-4D6E-806F-99BAC33E5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8876" y="5715318"/>
              <a:ext cx="4552883" cy="975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42181" y="84667"/>
            <a:ext cx="2965151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AE703F6D-024A-464F-B5AE-E8546FB2DA7B}"/>
              </a:ext>
            </a:extLst>
          </p:cNvPr>
          <p:cNvGrpSpPr/>
          <p:nvPr/>
        </p:nvGrpSpPr>
        <p:grpSpPr>
          <a:xfrm>
            <a:off x="4583449" y="2171916"/>
            <a:ext cx="4026436" cy="803674"/>
            <a:chOff x="1491189" y="1074120"/>
            <a:chExt cx="4026436" cy="80367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5F6D841-32ED-49A6-AB6E-01E24CC6EA31}"/>
                </a:ext>
              </a:extLst>
            </p:cNvPr>
            <p:cNvGrpSpPr/>
            <p:nvPr/>
          </p:nvGrpSpPr>
          <p:grpSpPr>
            <a:xfrm>
              <a:off x="1584533" y="1074120"/>
              <a:ext cx="3933092" cy="803674"/>
              <a:chOff x="2023183" y="3643680"/>
              <a:chExt cx="2380861" cy="803674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432EA73-A96E-476F-A4E9-94C66BF30B02}"/>
                  </a:ext>
                </a:extLst>
              </p:cNvPr>
              <p:cNvSpPr txBox="1"/>
              <p:nvPr/>
            </p:nvSpPr>
            <p:spPr>
              <a:xfrm>
                <a:off x="2040295" y="3985689"/>
                <a:ext cx="23466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Implements image processing and gives status as output to VSPE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0BDAE1C-E3C0-4610-94B5-FEF271FC04B6}"/>
                  </a:ext>
                </a:extLst>
              </p:cNvPr>
              <p:cNvSpPr txBox="1"/>
              <p:nvPr/>
            </p:nvSpPr>
            <p:spPr>
              <a:xfrm>
                <a:off x="2023183" y="3643680"/>
                <a:ext cx="23808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accent2"/>
                    </a:solidFill>
                    <a:ea typeface="FZShuTi" pitchFamily="2" charset="-122"/>
                    <a:cs typeface="Arial" pitchFamily="34" charset="0"/>
                  </a:rPr>
                  <a:t>MATLAB.  </a:t>
                </a:r>
                <a:endParaRPr lang="ko-KR" altLang="en-US" sz="1600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4DCA360-E548-4E31-B7C1-962B758C23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1189" y="1338356"/>
              <a:ext cx="3907670" cy="37512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FD5C51A-FED1-48F2-A476-B7A44582391E}"/>
              </a:ext>
            </a:extLst>
          </p:cNvPr>
          <p:cNvGrpSpPr/>
          <p:nvPr/>
        </p:nvGrpSpPr>
        <p:grpSpPr>
          <a:xfrm>
            <a:off x="1038242" y="2949079"/>
            <a:ext cx="4052943" cy="852463"/>
            <a:chOff x="1038242" y="833185"/>
            <a:chExt cx="4052943" cy="85246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E87165D-FE92-4EB9-BA5E-D1245BD01377}"/>
                </a:ext>
              </a:extLst>
            </p:cNvPr>
            <p:cNvGrpSpPr/>
            <p:nvPr/>
          </p:nvGrpSpPr>
          <p:grpSpPr>
            <a:xfrm>
              <a:off x="1038242" y="833185"/>
              <a:ext cx="4006094" cy="852463"/>
              <a:chOff x="1692491" y="3402745"/>
              <a:chExt cx="2425052" cy="852463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66FF020-6CE9-41B2-B88C-8321D9F49C4A}"/>
                  </a:ext>
                </a:extLst>
              </p:cNvPr>
              <p:cNvSpPr txBox="1"/>
              <p:nvPr/>
            </p:nvSpPr>
            <p:spPr>
              <a:xfrm>
                <a:off x="1692491" y="3793543"/>
                <a:ext cx="23466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Virtual device creating virtual ports between MATLAB and Proteus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76E0FB-5FB0-40C1-936B-C4C9A230CDAD}"/>
                  </a:ext>
                </a:extLst>
              </p:cNvPr>
              <p:cNvSpPr txBox="1"/>
              <p:nvPr/>
            </p:nvSpPr>
            <p:spPr>
              <a:xfrm>
                <a:off x="1736682" y="3402745"/>
                <a:ext cx="23808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accent3"/>
                    </a:solidFill>
                    <a:ea typeface="FZShuTi" pitchFamily="2" charset="-122"/>
                    <a:cs typeface="Arial" pitchFamily="34" charset="0"/>
                  </a:rPr>
                  <a:t>VSPE.  </a:t>
                </a:r>
                <a:endParaRPr lang="ko-KR" altLang="en-US" sz="1600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1DB8E0-D64D-4877-B056-26E8C0559D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515" y="1128271"/>
              <a:ext cx="3907670" cy="37512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17C47B9-F413-4B82-A8CB-14B5452D25CB}"/>
              </a:ext>
            </a:extLst>
          </p:cNvPr>
          <p:cNvGrpSpPr/>
          <p:nvPr/>
        </p:nvGrpSpPr>
        <p:grpSpPr>
          <a:xfrm>
            <a:off x="4546656" y="3784934"/>
            <a:ext cx="3991633" cy="1667814"/>
            <a:chOff x="1460074" y="754428"/>
            <a:chExt cx="3991633" cy="166781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0C0BDDC-7E57-4C8F-ACFF-F9FE78F65CDD}"/>
                </a:ext>
              </a:extLst>
            </p:cNvPr>
            <p:cNvGrpSpPr/>
            <p:nvPr/>
          </p:nvGrpSpPr>
          <p:grpSpPr>
            <a:xfrm>
              <a:off x="1518615" y="754428"/>
              <a:ext cx="3933092" cy="1667814"/>
              <a:chOff x="1983280" y="3323988"/>
              <a:chExt cx="2380861" cy="1667814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B0C6821-90FD-434E-A5BD-7813DF98C2B4}"/>
                  </a:ext>
                </a:extLst>
              </p:cNvPr>
              <p:cNvSpPr txBox="1"/>
              <p:nvPr/>
            </p:nvSpPr>
            <p:spPr>
              <a:xfrm>
                <a:off x="2004348" y="4714803"/>
                <a:ext cx="23466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E95B2F-6BD4-42FD-9A84-1C37C420A4F3}"/>
                  </a:ext>
                </a:extLst>
              </p:cNvPr>
              <p:cNvSpPr txBox="1"/>
              <p:nvPr/>
            </p:nvSpPr>
            <p:spPr>
              <a:xfrm>
                <a:off x="1983280" y="3323988"/>
                <a:ext cx="23808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accent4"/>
                    </a:solidFill>
                    <a:ea typeface="FZShuTi" pitchFamily="2" charset="-122"/>
                    <a:cs typeface="Arial" pitchFamily="34" charset="0"/>
                  </a:rPr>
                  <a:t>ARDUINO</a:t>
                </a:r>
                <a:endParaRPr lang="ko-KR" altLang="en-US" sz="1600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039B4D6-857A-4E28-913F-EB9AA2BB0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0074" y="1069417"/>
              <a:ext cx="3907670" cy="37512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8BF9F99-BDCC-4FE7-AA93-8176F69365D2}"/>
              </a:ext>
            </a:extLst>
          </p:cNvPr>
          <p:cNvSpPr>
            <a:spLocks/>
          </p:cNvSpPr>
          <p:nvPr/>
        </p:nvSpPr>
        <p:spPr bwMode="auto">
          <a:xfrm>
            <a:off x="0" y="5745389"/>
            <a:ext cx="5921925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AEFEB4C-A7B1-4010-A4EF-74621940F127}"/>
              </a:ext>
            </a:extLst>
          </p:cNvPr>
          <p:cNvSpPr>
            <a:spLocks/>
          </p:cNvSpPr>
          <p:nvPr/>
        </p:nvSpPr>
        <p:spPr bwMode="auto">
          <a:xfrm>
            <a:off x="5577327" y="5745389"/>
            <a:ext cx="5921925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Softwares</a:t>
            </a:r>
            <a:r>
              <a:rPr lang="en-US" dirty="0" smtClean="0"/>
              <a:t> Used</a:t>
            </a:r>
            <a:endParaRPr lang="en-US" dirty="0"/>
          </a:p>
        </p:txBody>
      </p:sp>
      <p:sp>
        <p:nvSpPr>
          <p:cNvPr id="52" name="Trapezoid 13">
            <a:extLst>
              <a:ext uri="{FF2B5EF4-FFF2-40B4-BE49-F238E27FC236}">
                <a16:creationId xmlns:a16="http://schemas.microsoft.com/office/drawing/2014/main" id="{17B34F36-C02B-4991-90AB-6A88957FEC68}"/>
              </a:ext>
            </a:extLst>
          </p:cNvPr>
          <p:cNvSpPr/>
          <p:nvPr/>
        </p:nvSpPr>
        <p:spPr>
          <a:xfrm>
            <a:off x="466788" y="2938873"/>
            <a:ext cx="540339" cy="456890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Rectangle 18">
            <a:extLst>
              <a:ext uri="{FF2B5EF4-FFF2-40B4-BE49-F238E27FC236}">
                <a16:creationId xmlns:a16="http://schemas.microsoft.com/office/drawing/2014/main" id="{9D7EAF92-1D40-41F6-8715-AB4A19EB785C}"/>
              </a:ext>
            </a:extLst>
          </p:cNvPr>
          <p:cNvSpPr/>
          <p:nvPr/>
        </p:nvSpPr>
        <p:spPr>
          <a:xfrm>
            <a:off x="8735248" y="2235429"/>
            <a:ext cx="514255" cy="408586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ounded Rectangle 25">
            <a:extLst>
              <a:ext uri="{FF2B5EF4-FFF2-40B4-BE49-F238E27FC236}">
                <a16:creationId xmlns:a16="http://schemas.microsoft.com/office/drawing/2014/main" id="{456842C7-BBA9-4CF0-AD32-B4B939E10501}"/>
              </a:ext>
            </a:extLst>
          </p:cNvPr>
          <p:cNvSpPr/>
          <p:nvPr/>
        </p:nvSpPr>
        <p:spPr>
          <a:xfrm>
            <a:off x="556621" y="1502588"/>
            <a:ext cx="281484" cy="440323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D13B2A-1379-432C-A9C7-590B4D92E762}"/>
              </a:ext>
            </a:extLst>
          </p:cNvPr>
          <p:cNvGrpSpPr/>
          <p:nvPr/>
        </p:nvGrpSpPr>
        <p:grpSpPr>
          <a:xfrm>
            <a:off x="839562" y="1454232"/>
            <a:ext cx="4075235" cy="636512"/>
            <a:chOff x="864984" y="1418187"/>
            <a:chExt cx="4075235" cy="63651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685BAF4-8C4A-44CD-B068-078D238474D1}"/>
                </a:ext>
              </a:extLst>
            </p:cNvPr>
            <p:cNvGrpSpPr/>
            <p:nvPr/>
          </p:nvGrpSpPr>
          <p:grpSpPr>
            <a:xfrm>
              <a:off x="864984" y="1418187"/>
              <a:ext cx="3986854" cy="636512"/>
              <a:chOff x="1587610" y="3987747"/>
              <a:chExt cx="2413405" cy="636512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4B8C59E-1B33-48A6-8DDE-4E68C85D272E}"/>
                  </a:ext>
                </a:extLst>
              </p:cNvPr>
              <p:cNvSpPr txBox="1"/>
              <p:nvPr/>
            </p:nvSpPr>
            <p:spPr>
              <a:xfrm>
                <a:off x="1654378" y="4347260"/>
                <a:ext cx="23466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To capture video of hand gesture in real time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14DABC-3B46-402B-BAA3-053C2DAEC473}"/>
                  </a:ext>
                </a:extLst>
              </p:cNvPr>
              <p:cNvSpPr txBox="1"/>
              <p:nvPr/>
            </p:nvSpPr>
            <p:spPr>
              <a:xfrm>
                <a:off x="1587610" y="3987747"/>
                <a:ext cx="23808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accent1"/>
                    </a:solidFill>
                    <a:ea typeface="FZShuTi" pitchFamily="2" charset="-122"/>
                    <a:cs typeface="Arial" pitchFamily="34" charset="0"/>
                  </a:rPr>
                  <a:t>  IP CAM APP</a:t>
                </a:r>
                <a:endParaRPr lang="ko-KR" altLang="en-US" sz="1600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1167911-72C6-47B2-BCBD-6B29008FDF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549" y="1699392"/>
              <a:ext cx="3907670" cy="37512"/>
            </a:xfrm>
            <a:prstGeom prst="line">
              <a:avLst/>
            </a:prstGeom>
            <a:ln w="19050">
              <a:solidFill>
                <a:schemeClr val="accent1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151746" y="201336"/>
            <a:ext cx="2965151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6FF020-6CE9-41B2-B88C-8321D9F49C4A}"/>
              </a:ext>
            </a:extLst>
          </p:cNvPr>
          <p:cNvSpPr txBox="1"/>
          <p:nvPr/>
        </p:nvSpPr>
        <p:spPr>
          <a:xfrm>
            <a:off x="4740424" y="4232075"/>
            <a:ext cx="387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Programs Microprocessor in Proteus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rapezoid 13">
            <a:extLst>
              <a:ext uri="{FF2B5EF4-FFF2-40B4-BE49-F238E27FC236}">
                <a16:creationId xmlns:a16="http://schemas.microsoft.com/office/drawing/2014/main" id="{17B34F36-C02B-4991-90AB-6A88957FEC68}"/>
              </a:ext>
            </a:extLst>
          </p:cNvPr>
          <p:cNvSpPr/>
          <p:nvPr/>
        </p:nvSpPr>
        <p:spPr>
          <a:xfrm>
            <a:off x="8779632" y="3774842"/>
            <a:ext cx="540339" cy="456890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7" y="4692714"/>
            <a:ext cx="457240" cy="47321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17C47B9-F413-4B82-A8CB-14B5452D25CB}"/>
              </a:ext>
            </a:extLst>
          </p:cNvPr>
          <p:cNvGrpSpPr/>
          <p:nvPr/>
        </p:nvGrpSpPr>
        <p:grpSpPr>
          <a:xfrm>
            <a:off x="1007127" y="4707189"/>
            <a:ext cx="3991633" cy="1667814"/>
            <a:chOff x="1460074" y="754428"/>
            <a:chExt cx="3991633" cy="166781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0C0BDDC-7E57-4C8F-ACFF-F9FE78F65CDD}"/>
                </a:ext>
              </a:extLst>
            </p:cNvPr>
            <p:cNvGrpSpPr/>
            <p:nvPr/>
          </p:nvGrpSpPr>
          <p:grpSpPr>
            <a:xfrm>
              <a:off x="1518615" y="754428"/>
              <a:ext cx="3933092" cy="1667814"/>
              <a:chOff x="1983280" y="3323988"/>
              <a:chExt cx="2380861" cy="166781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0C6821-90FD-434E-A5BD-7813DF98C2B4}"/>
                  </a:ext>
                </a:extLst>
              </p:cNvPr>
              <p:cNvSpPr txBox="1"/>
              <p:nvPr/>
            </p:nvSpPr>
            <p:spPr>
              <a:xfrm>
                <a:off x="2004348" y="4714803"/>
                <a:ext cx="23466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5E95B2F-6BD4-42FD-9A84-1C37C420A4F3}"/>
                  </a:ext>
                </a:extLst>
              </p:cNvPr>
              <p:cNvSpPr txBox="1"/>
              <p:nvPr/>
            </p:nvSpPr>
            <p:spPr>
              <a:xfrm>
                <a:off x="1983280" y="3323988"/>
                <a:ext cx="238086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accent4"/>
                    </a:solidFill>
                    <a:ea typeface="FZShuTi" pitchFamily="2" charset="-122"/>
                    <a:cs typeface="Arial" pitchFamily="34" charset="0"/>
                  </a:rPr>
                  <a:t>PROTEUS</a:t>
                </a:r>
                <a:endParaRPr lang="ko-KR" altLang="en-US" sz="1600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039B4D6-857A-4E28-913F-EB9AA2BB0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0074" y="1069417"/>
              <a:ext cx="3907670" cy="37512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66FF020-6CE9-41B2-B88C-8321D9F49C4A}"/>
              </a:ext>
            </a:extLst>
          </p:cNvPr>
          <p:cNvSpPr txBox="1"/>
          <p:nvPr/>
        </p:nvSpPr>
        <p:spPr>
          <a:xfrm>
            <a:off x="1089653" y="5100778"/>
            <a:ext cx="387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Main circuit implementation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49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EAABD95-75C3-48A9-899F-BDD1737BC386}"/>
              </a:ext>
            </a:extLst>
          </p:cNvPr>
          <p:cNvGrpSpPr/>
          <p:nvPr/>
        </p:nvGrpSpPr>
        <p:grpSpPr>
          <a:xfrm>
            <a:off x="1006555" y="3148619"/>
            <a:ext cx="8119520" cy="2803620"/>
            <a:chOff x="905614" y="3136254"/>
            <a:chExt cx="8119520" cy="2803620"/>
          </a:xfrm>
        </p:grpSpPr>
        <p:cxnSp>
          <p:nvCxnSpPr>
            <p:cNvPr id="3" name="Straight Connector 10">
              <a:extLst>
                <a:ext uri="{FF2B5EF4-FFF2-40B4-BE49-F238E27FC236}">
                  <a16:creationId xmlns:a16="http://schemas.microsoft.com/office/drawing/2014/main" id="{685FE57D-9C1B-4875-A60C-65CD746E0352}"/>
                </a:ext>
              </a:extLst>
            </p:cNvPr>
            <p:cNvCxnSpPr>
              <a:cxnSpLocks/>
            </p:cNvCxnSpPr>
            <p:nvPr/>
          </p:nvCxnSpPr>
          <p:spPr>
            <a:xfrm>
              <a:off x="905614" y="5939874"/>
              <a:ext cx="16308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16">
              <a:extLst>
                <a:ext uri="{FF2B5EF4-FFF2-40B4-BE49-F238E27FC236}">
                  <a16:creationId xmlns:a16="http://schemas.microsoft.com/office/drawing/2014/main" id="{84226E6F-FBF6-475A-B64C-87AFCF231592}"/>
                </a:ext>
              </a:extLst>
            </p:cNvPr>
            <p:cNvCxnSpPr>
              <a:cxnSpLocks/>
            </p:cNvCxnSpPr>
            <p:nvPr/>
          </p:nvCxnSpPr>
          <p:spPr>
            <a:xfrm>
              <a:off x="2536697" y="5238969"/>
              <a:ext cx="16308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18">
              <a:extLst>
                <a:ext uri="{FF2B5EF4-FFF2-40B4-BE49-F238E27FC236}">
                  <a16:creationId xmlns:a16="http://schemas.microsoft.com/office/drawing/2014/main" id="{A50863FF-FFE4-4C72-B637-B63A8B49A4C3}"/>
                </a:ext>
              </a:extLst>
            </p:cNvPr>
            <p:cNvCxnSpPr>
              <a:cxnSpLocks/>
            </p:cNvCxnSpPr>
            <p:nvPr/>
          </p:nvCxnSpPr>
          <p:spPr>
            <a:xfrm>
              <a:off x="4147848" y="4537858"/>
              <a:ext cx="1630800" cy="20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>
              <a:extLst>
                <a:ext uri="{FF2B5EF4-FFF2-40B4-BE49-F238E27FC236}">
                  <a16:creationId xmlns:a16="http://schemas.microsoft.com/office/drawing/2014/main" id="{46720D86-3988-4DC9-A4F2-6C52000BED54}"/>
                </a:ext>
              </a:extLst>
            </p:cNvPr>
            <p:cNvCxnSpPr>
              <a:cxnSpLocks/>
            </p:cNvCxnSpPr>
            <p:nvPr/>
          </p:nvCxnSpPr>
          <p:spPr>
            <a:xfrm>
              <a:off x="5773876" y="3836851"/>
              <a:ext cx="1630800" cy="309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22">
              <a:extLst>
                <a:ext uri="{FF2B5EF4-FFF2-40B4-BE49-F238E27FC236}">
                  <a16:creationId xmlns:a16="http://schemas.microsoft.com/office/drawing/2014/main" id="{1F00DAA5-C6F5-4885-B31F-2F5DE678A293}"/>
                </a:ext>
              </a:extLst>
            </p:cNvPr>
            <p:cNvCxnSpPr>
              <a:cxnSpLocks/>
            </p:cNvCxnSpPr>
            <p:nvPr/>
          </p:nvCxnSpPr>
          <p:spPr>
            <a:xfrm>
              <a:off x="7394334" y="3136254"/>
              <a:ext cx="163080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3">
              <a:extLst>
                <a:ext uri="{FF2B5EF4-FFF2-40B4-BE49-F238E27FC236}">
                  <a16:creationId xmlns:a16="http://schemas.microsoft.com/office/drawing/2014/main" id="{60C03B4A-5EE2-49DA-8221-8D69E1166614}"/>
                </a:ext>
              </a:extLst>
            </p:cNvPr>
            <p:cNvCxnSpPr/>
            <p:nvPr/>
          </p:nvCxnSpPr>
          <p:spPr>
            <a:xfrm>
              <a:off x="2521820" y="5241498"/>
              <a:ext cx="0" cy="69837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7">
              <a:extLst>
                <a:ext uri="{FF2B5EF4-FFF2-40B4-BE49-F238E27FC236}">
                  <a16:creationId xmlns:a16="http://schemas.microsoft.com/office/drawing/2014/main" id="{59E8A1E4-0638-4C88-9158-5E078B55CD75}"/>
                </a:ext>
              </a:extLst>
            </p:cNvPr>
            <p:cNvCxnSpPr/>
            <p:nvPr/>
          </p:nvCxnSpPr>
          <p:spPr>
            <a:xfrm>
              <a:off x="4147848" y="4540490"/>
              <a:ext cx="0" cy="69837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9">
              <a:extLst>
                <a:ext uri="{FF2B5EF4-FFF2-40B4-BE49-F238E27FC236}">
                  <a16:creationId xmlns:a16="http://schemas.microsoft.com/office/drawing/2014/main" id="{E745F89C-E711-4560-B469-A3F6395BD48C}"/>
                </a:ext>
              </a:extLst>
            </p:cNvPr>
            <p:cNvCxnSpPr/>
            <p:nvPr/>
          </p:nvCxnSpPr>
          <p:spPr>
            <a:xfrm>
              <a:off x="5773876" y="3839482"/>
              <a:ext cx="0" cy="69837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1">
              <a:extLst>
                <a:ext uri="{FF2B5EF4-FFF2-40B4-BE49-F238E27FC236}">
                  <a16:creationId xmlns:a16="http://schemas.microsoft.com/office/drawing/2014/main" id="{3C358A17-F015-4371-9848-19FF4FDA0166}"/>
                </a:ext>
              </a:extLst>
            </p:cNvPr>
            <p:cNvCxnSpPr/>
            <p:nvPr/>
          </p:nvCxnSpPr>
          <p:spPr>
            <a:xfrm>
              <a:off x="7399904" y="3138474"/>
              <a:ext cx="0" cy="69837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25">
            <a:extLst>
              <a:ext uri="{FF2B5EF4-FFF2-40B4-BE49-F238E27FC236}">
                <a16:creationId xmlns:a16="http://schemas.microsoft.com/office/drawing/2014/main" id="{0DA969AE-5CE2-4A84-8B52-3234CA6013E4}"/>
              </a:ext>
            </a:extLst>
          </p:cNvPr>
          <p:cNvSpPr>
            <a:spLocks noChangeAspect="1"/>
          </p:cNvSpPr>
          <p:nvPr/>
        </p:nvSpPr>
        <p:spPr>
          <a:xfrm>
            <a:off x="687603" y="4308398"/>
            <a:ext cx="1643841" cy="1643841"/>
          </a:xfrm>
          <a:prstGeom prst="ellipse">
            <a:avLst/>
          </a:prstGeom>
          <a:noFill/>
          <a:ln w="19050">
            <a:solidFill>
              <a:schemeClr val="accent6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7" name="Oval 29">
            <a:extLst>
              <a:ext uri="{FF2B5EF4-FFF2-40B4-BE49-F238E27FC236}">
                <a16:creationId xmlns:a16="http://schemas.microsoft.com/office/drawing/2014/main" id="{DB829436-08D3-4D3B-A637-DFF14ED3684B}"/>
              </a:ext>
            </a:extLst>
          </p:cNvPr>
          <p:cNvSpPr>
            <a:spLocks noChangeAspect="1"/>
          </p:cNvSpPr>
          <p:nvPr/>
        </p:nvSpPr>
        <p:spPr>
          <a:xfrm>
            <a:off x="2239784" y="3481963"/>
            <a:ext cx="1796592" cy="1648355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9" name="Oval 31">
            <a:extLst>
              <a:ext uri="{FF2B5EF4-FFF2-40B4-BE49-F238E27FC236}">
                <a16:creationId xmlns:a16="http://schemas.microsoft.com/office/drawing/2014/main" id="{8CFB88E5-D3B1-4540-963B-CCB340460B8F}"/>
              </a:ext>
            </a:extLst>
          </p:cNvPr>
          <p:cNvSpPr>
            <a:spLocks noChangeAspect="1"/>
          </p:cNvSpPr>
          <p:nvPr/>
        </p:nvSpPr>
        <p:spPr>
          <a:xfrm>
            <a:off x="4571424" y="3562771"/>
            <a:ext cx="731520" cy="731520"/>
          </a:xfrm>
          <a:prstGeom prst="ellipse">
            <a:avLst/>
          </a:prstGeom>
          <a:solidFill>
            <a:schemeClr val="accent2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0" name="Oval 32">
            <a:extLst>
              <a:ext uri="{FF2B5EF4-FFF2-40B4-BE49-F238E27FC236}">
                <a16:creationId xmlns:a16="http://schemas.microsoft.com/office/drawing/2014/main" id="{FCCAD651-429A-467D-88BD-ACA766D83398}"/>
              </a:ext>
            </a:extLst>
          </p:cNvPr>
          <p:cNvSpPr>
            <a:spLocks noChangeAspect="1"/>
          </p:cNvSpPr>
          <p:nvPr/>
        </p:nvSpPr>
        <p:spPr>
          <a:xfrm>
            <a:off x="4525704" y="3517051"/>
            <a:ext cx="822960" cy="822960"/>
          </a:xfrm>
          <a:prstGeom prst="ellipse">
            <a:avLst/>
          </a:prstGeom>
          <a:noFill/>
          <a:ln w="19050">
            <a:solidFill>
              <a:schemeClr val="accent2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2" name="Oval 34">
            <a:extLst>
              <a:ext uri="{FF2B5EF4-FFF2-40B4-BE49-F238E27FC236}">
                <a16:creationId xmlns:a16="http://schemas.microsoft.com/office/drawing/2014/main" id="{3FDFFB1F-68D1-49E2-A1AC-8AD45A46284B}"/>
              </a:ext>
            </a:extLst>
          </p:cNvPr>
          <p:cNvSpPr>
            <a:spLocks noChangeAspect="1"/>
          </p:cNvSpPr>
          <p:nvPr/>
        </p:nvSpPr>
        <p:spPr>
          <a:xfrm>
            <a:off x="6197452" y="2907995"/>
            <a:ext cx="731520" cy="731520"/>
          </a:xfrm>
          <a:prstGeom prst="ellipse">
            <a:avLst/>
          </a:prstGeom>
          <a:solidFill>
            <a:schemeClr val="accent3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3" name="Oval 35">
            <a:extLst>
              <a:ext uri="{FF2B5EF4-FFF2-40B4-BE49-F238E27FC236}">
                <a16:creationId xmlns:a16="http://schemas.microsoft.com/office/drawing/2014/main" id="{98E54875-B37B-446B-8B83-0A30E57E3B25}"/>
              </a:ext>
            </a:extLst>
          </p:cNvPr>
          <p:cNvSpPr>
            <a:spLocks noChangeAspect="1"/>
          </p:cNvSpPr>
          <p:nvPr/>
        </p:nvSpPr>
        <p:spPr>
          <a:xfrm>
            <a:off x="6151732" y="2862275"/>
            <a:ext cx="822960" cy="822960"/>
          </a:xfrm>
          <a:prstGeom prst="ellipse">
            <a:avLst/>
          </a:prstGeom>
          <a:noFill/>
          <a:ln w="19050">
            <a:solidFill>
              <a:schemeClr val="accent3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Oval 37">
            <a:extLst>
              <a:ext uri="{FF2B5EF4-FFF2-40B4-BE49-F238E27FC236}">
                <a16:creationId xmlns:a16="http://schemas.microsoft.com/office/drawing/2014/main" id="{88282C5A-1B65-4B84-AE85-73072F24F2D6}"/>
              </a:ext>
            </a:extLst>
          </p:cNvPr>
          <p:cNvSpPr>
            <a:spLocks noChangeAspect="1"/>
          </p:cNvSpPr>
          <p:nvPr/>
        </p:nvSpPr>
        <p:spPr>
          <a:xfrm>
            <a:off x="7823481" y="2219299"/>
            <a:ext cx="731520" cy="731520"/>
          </a:xfrm>
          <a:prstGeom prst="ellipse">
            <a:avLst/>
          </a:prstGeom>
          <a:solidFill>
            <a:schemeClr val="accent4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6" name="Oval 38">
            <a:extLst>
              <a:ext uri="{FF2B5EF4-FFF2-40B4-BE49-F238E27FC236}">
                <a16:creationId xmlns:a16="http://schemas.microsoft.com/office/drawing/2014/main" id="{0F7B5F53-63E1-4FD8-BF43-CBF8C6401B9B}"/>
              </a:ext>
            </a:extLst>
          </p:cNvPr>
          <p:cNvSpPr>
            <a:spLocks noChangeAspect="1"/>
          </p:cNvSpPr>
          <p:nvPr/>
        </p:nvSpPr>
        <p:spPr>
          <a:xfrm>
            <a:off x="7777761" y="2173579"/>
            <a:ext cx="822960" cy="822960"/>
          </a:xfrm>
          <a:prstGeom prst="ellipse">
            <a:avLst/>
          </a:prstGeom>
          <a:noFill/>
          <a:ln w="19050">
            <a:solidFill>
              <a:schemeClr val="accent4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7" name="Group 39">
            <a:extLst>
              <a:ext uri="{FF2B5EF4-FFF2-40B4-BE49-F238E27FC236}">
                <a16:creationId xmlns:a16="http://schemas.microsoft.com/office/drawing/2014/main" id="{BEBAD872-A53B-4C9B-8ABE-757A623E3A8A}"/>
              </a:ext>
            </a:extLst>
          </p:cNvPr>
          <p:cNvGrpSpPr/>
          <p:nvPr/>
        </p:nvGrpSpPr>
        <p:grpSpPr>
          <a:xfrm>
            <a:off x="2724132" y="5322474"/>
            <a:ext cx="2795977" cy="542066"/>
            <a:chOff x="994277" y="3861048"/>
            <a:chExt cx="2699146" cy="54206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5169824-C454-4459-9965-6E8D87D87810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Images taken by IP cam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2E6C51-295D-401C-943A-761CE8720948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5 images taken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Group 42">
            <a:extLst>
              <a:ext uri="{FF2B5EF4-FFF2-40B4-BE49-F238E27FC236}">
                <a16:creationId xmlns:a16="http://schemas.microsoft.com/office/drawing/2014/main" id="{AE3BFAF1-CDA2-488B-A706-D5D4BF2AF85E}"/>
              </a:ext>
            </a:extLst>
          </p:cNvPr>
          <p:cNvGrpSpPr/>
          <p:nvPr/>
        </p:nvGrpSpPr>
        <p:grpSpPr>
          <a:xfrm>
            <a:off x="7606456" y="3214695"/>
            <a:ext cx="2799258" cy="542066"/>
            <a:chOff x="994277" y="3861048"/>
            <a:chExt cx="2699146" cy="54206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DD8B7F-B461-462D-A3DB-3929F2618120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Extracting palm area</a:t>
              </a:r>
            </a:p>
            <a:p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69674B-B261-4CE1-B7FB-E3A70307704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45">
            <a:extLst>
              <a:ext uri="{FF2B5EF4-FFF2-40B4-BE49-F238E27FC236}">
                <a16:creationId xmlns:a16="http://schemas.microsoft.com/office/drawing/2014/main" id="{3B8A84BA-A7D4-408A-9506-883131449351}"/>
              </a:ext>
            </a:extLst>
          </p:cNvPr>
          <p:cNvGrpSpPr/>
          <p:nvPr/>
        </p:nvGrpSpPr>
        <p:grpSpPr>
          <a:xfrm>
            <a:off x="6101757" y="3988466"/>
            <a:ext cx="2795977" cy="542066"/>
            <a:chOff x="994277" y="3861048"/>
            <a:chExt cx="2699146" cy="54206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2493BB-B87F-4B8C-B90A-ECEC5958CED6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Hole filling and isolated object removal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B66C82-1245-4C65-83FA-197851917CE8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" name="Group 49">
            <a:extLst>
              <a:ext uri="{FF2B5EF4-FFF2-40B4-BE49-F238E27FC236}">
                <a16:creationId xmlns:a16="http://schemas.microsoft.com/office/drawing/2014/main" id="{346BF0E4-D721-44BB-8447-BCF0E96B1848}"/>
              </a:ext>
            </a:extLst>
          </p:cNvPr>
          <p:cNvGrpSpPr/>
          <p:nvPr/>
        </p:nvGrpSpPr>
        <p:grpSpPr>
          <a:xfrm>
            <a:off x="4350480" y="4619881"/>
            <a:ext cx="2799258" cy="542066"/>
            <a:chOff x="994277" y="3861048"/>
            <a:chExt cx="2699146" cy="54206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566BE3-7BD5-4751-9474-18D8FB854C79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Hand segmentation using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binarization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04117D-7903-4C92-9300-736D91024F5D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Convert image to black and white fully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" name="Group 52">
            <a:extLst>
              <a:ext uri="{FF2B5EF4-FFF2-40B4-BE49-F238E27FC236}">
                <a16:creationId xmlns:a16="http://schemas.microsoft.com/office/drawing/2014/main" id="{B305457B-C96F-45E3-BA40-236F2E863FB8}"/>
              </a:ext>
            </a:extLst>
          </p:cNvPr>
          <p:cNvGrpSpPr/>
          <p:nvPr/>
        </p:nvGrpSpPr>
        <p:grpSpPr>
          <a:xfrm>
            <a:off x="9073277" y="2505599"/>
            <a:ext cx="2255397" cy="542066"/>
            <a:chOff x="994277" y="3861048"/>
            <a:chExt cx="2699146" cy="54206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D331D4-C457-4994-8EBA-AC85E8F0DABD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Getting number of fingers by palm area subtraction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EB3CB0-84B6-4CB7-A1AE-783907C631A9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3" name="Round Same Side Corner Rectangle 11">
            <a:extLst>
              <a:ext uri="{FF2B5EF4-FFF2-40B4-BE49-F238E27FC236}">
                <a16:creationId xmlns:a16="http://schemas.microsoft.com/office/drawing/2014/main" id="{F85C451F-155F-4C08-879C-3984DBEB5FC5}"/>
              </a:ext>
            </a:extLst>
          </p:cNvPr>
          <p:cNvSpPr>
            <a:spLocks noChangeAspect="1"/>
          </p:cNvSpPr>
          <p:nvPr/>
        </p:nvSpPr>
        <p:spPr>
          <a:xfrm rot="9900000">
            <a:off x="6365212" y="3105592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27">
            <a:extLst>
              <a:ext uri="{FF2B5EF4-FFF2-40B4-BE49-F238E27FC236}">
                <a16:creationId xmlns:a16="http://schemas.microsoft.com/office/drawing/2014/main" id="{69549BD8-A264-4607-9B80-9154A1314170}"/>
              </a:ext>
            </a:extLst>
          </p:cNvPr>
          <p:cNvSpPr/>
          <p:nvPr/>
        </p:nvSpPr>
        <p:spPr>
          <a:xfrm>
            <a:off x="8016043" y="245202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Oval 21">
            <a:extLst>
              <a:ext uri="{FF2B5EF4-FFF2-40B4-BE49-F238E27FC236}">
                <a16:creationId xmlns:a16="http://schemas.microsoft.com/office/drawing/2014/main" id="{B25D07DF-42F9-44F1-89C4-77F4CC839CDC}"/>
              </a:ext>
            </a:extLst>
          </p:cNvPr>
          <p:cNvSpPr>
            <a:spLocks noChangeAspect="1"/>
          </p:cNvSpPr>
          <p:nvPr/>
        </p:nvSpPr>
        <p:spPr>
          <a:xfrm>
            <a:off x="4746232" y="373598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8DE79FD-3C46-47C2-AFE5-1AE7D96187CB}"/>
              </a:ext>
            </a:extLst>
          </p:cNvPr>
          <p:cNvSpPr txBox="1"/>
          <p:nvPr/>
        </p:nvSpPr>
        <p:spPr>
          <a:xfrm>
            <a:off x="961204" y="1879839"/>
            <a:ext cx="3876943" cy="369332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Demonstrating the procedure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4E23E2F-1ED7-44F4-99B4-71F2E0524BA0}"/>
              </a:ext>
            </a:extLst>
          </p:cNvPr>
          <p:cNvSpPr txBox="1"/>
          <p:nvPr/>
        </p:nvSpPr>
        <p:spPr>
          <a:xfrm>
            <a:off x="869290" y="2274767"/>
            <a:ext cx="455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have followed a number of steps to ensure maximum accuracy and minimum runtime.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7" t="6251" r="18721" b="11004"/>
          <a:stretch/>
        </p:blipFill>
        <p:spPr>
          <a:xfrm>
            <a:off x="753438" y="4380273"/>
            <a:ext cx="1526797" cy="1484267"/>
          </a:xfrm>
          <a:prstGeom prst="ellipse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6" t="4452" r="19947" b="6712"/>
          <a:stretch/>
        </p:blipFill>
        <p:spPr>
          <a:xfrm>
            <a:off x="2338416" y="3547544"/>
            <a:ext cx="1593795" cy="1521706"/>
          </a:xfrm>
          <a:prstGeom prst="ellipse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0" t="13594" r="23831" b="10348"/>
          <a:stretch/>
        </p:blipFill>
        <p:spPr>
          <a:xfrm>
            <a:off x="4039161" y="2811298"/>
            <a:ext cx="1597971" cy="1545673"/>
          </a:xfrm>
          <a:prstGeom prst="ellipse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96" t="24069" r="14294" b="24455"/>
          <a:stretch/>
        </p:blipFill>
        <p:spPr>
          <a:xfrm>
            <a:off x="5679347" y="2155984"/>
            <a:ext cx="1706657" cy="1612815"/>
          </a:xfrm>
          <a:prstGeom prst="ellipse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4" t="5462" r="15308" b="11902"/>
          <a:stretch/>
        </p:blipFill>
        <p:spPr>
          <a:xfrm>
            <a:off x="7315150" y="1303189"/>
            <a:ext cx="1837190" cy="1712950"/>
          </a:xfrm>
          <a:prstGeom prst="ellipse">
            <a:avLst/>
          </a:prstGeom>
        </p:spPr>
      </p:pic>
      <p:sp>
        <p:nvSpPr>
          <p:cNvPr id="51" name="Oval 29">
            <a:extLst>
              <a:ext uri="{FF2B5EF4-FFF2-40B4-BE49-F238E27FC236}">
                <a16:creationId xmlns:a16="http://schemas.microsoft.com/office/drawing/2014/main" id="{DB829436-08D3-4D3B-A637-DFF14ED3684B}"/>
              </a:ext>
            </a:extLst>
          </p:cNvPr>
          <p:cNvSpPr>
            <a:spLocks noChangeAspect="1"/>
          </p:cNvSpPr>
          <p:nvPr/>
        </p:nvSpPr>
        <p:spPr>
          <a:xfrm>
            <a:off x="3943894" y="2747277"/>
            <a:ext cx="1796592" cy="1648355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2" name="Oval 29">
            <a:extLst>
              <a:ext uri="{FF2B5EF4-FFF2-40B4-BE49-F238E27FC236}">
                <a16:creationId xmlns:a16="http://schemas.microsoft.com/office/drawing/2014/main" id="{DB829436-08D3-4D3B-A637-DFF14ED3684B}"/>
              </a:ext>
            </a:extLst>
          </p:cNvPr>
          <p:cNvSpPr>
            <a:spLocks noChangeAspect="1"/>
          </p:cNvSpPr>
          <p:nvPr/>
        </p:nvSpPr>
        <p:spPr>
          <a:xfrm>
            <a:off x="5605252" y="2072833"/>
            <a:ext cx="1874009" cy="1719384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3" name="Oval 29">
            <a:extLst>
              <a:ext uri="{FF2B5EF4-FFF2-40B4-BE49-F238E27FC236}">
                <a16:creationId xmlns:a16="http://schemas.microsoft.com/office/drawing/2014/main" id="{DB829436-08D3-4D3B-A637-DFF14ED3684B}"/>
              </a:ext>
            </a:extLst>
          </p:cNvPr>
          <p:cNvSpPr>
            <a:spLocks noChangeAspect="1"/>
          </p:cNvSpPr>
          <p:nvPr/>
        </p:nvSpPr>
        <p:spPr>
          <a:xfrm>
            <a:off x="7203223" y="1184558"/>
            <a:ext cx="2061272" cy="1891196"/>
          </a:xfrm>
          <a:prstGeom prst="ellipse">
            <a:avLst/>
          </a:prstGeom>
          <a:noFill/>
          <a:ln w="19050">
            <a:solidFill>
              <a:schemeClr val="accent1">
                <a:alpha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9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090828" y="125835"/>
            <a:ext cx="2965151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1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F424-5619-42D8-A4A2-A5884709855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sz="4000" dirty="0" smtClean="0"/>
              <a:t>Hand Gesture Recognition In Real Time</a:t>
            </a:r>
            <a:endParaRPr lang="en-US" sz="4000" dirty="0"/>
          </a:p>
        </p:txBody>
      </p:sp>
      <p:sp>
        <p:nvSpPr>
          <p:cNvPr id="14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714451" y="147321"/>
            <a:ext cx="2384492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45020" y="1539578"/>
            <a:ext cx="88252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an example of HGR used for device control. We use the following Matlab package to make our mobile camera act like an IP camera.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Counts number of fingers in Real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9446575" y="2256547"/>
            <a:ext cx="723722" cy="1104929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Freeform: Shape 30">
            <a:extLst>
              <a:ext uri="{FF2B5EF4-FFF2-40B4-BE49-F238E27FC236}">
                <a16:creationId xmlns:a16="http://schemas.microsoft.com/office/drawing/2014/main" id="{911DB7A2-568E-4DFB-B83F-8CAF643563E2}"/>
              </a:ext>
            </a:extLst>
          </p:cNvPr>
          <p:cNvSpPr/>
          <p:nvPr/>
        </p:nvSpPr>
        <p:spPr>
          <a:xfrm>
            <a:off x="1091141" y="2303018"/>
            <a:ext cx="1610115" cy="1058458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chemeClr val="accent4"/>
          </a:solidFill>
          <a:ln w="28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20" y="4241238"/>
            <a:ext cx="8169431" cy="1303505"/>
          </a:xfrm>
          <a:prstGeom prst="rect">
            <a:avLst/>
          </a:prstGeom>
        </p:spPr>
      </p:pic>
      <p:sp>
        <p:nvSpPr>
          <p:cNvPr id="6" name="Curved Right Arrow 5"/>
          <p:cNvSpPr/>
          <p:nvPr/>
        </p:nvSpPr>
        <p:spPr>
          <a:xfrm>
            <a:off x="412591" y="3668198"/>
            <a:ext cx="1006965" cy="166422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Up Arrow 6"/>
          <p:cNvSpPr/>
          <p:nvPr/>
        </p:nvSpPr>
        <p:spPr>
          <a:xfrm rot="16200000">
            <a:off x="9604039" y="3906905"/>
            <a:ext cx="1663999" cy="94131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51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161" y="2495959"/>
            <a:ext cx="7765292" cy="219817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538" y="216998"/>
            <a:ext cx="9318915" cy="724247"/>
          </a:xfrm>
        </p:spPr>
        <p:txBody>
          <a:bodyPr/>
          <a:lstStyle/>
          <a:p>
            <a:r>
              <a:rPr lang="en-US" sz="4000" dirty="0"/>
              <a:t>Hand Gesture Recognition In Real 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079D96-5BD8-474E-ACC8-0A15B1725187}"/>
              </a:ext>
            </a:extLst>
          </p:cNvPr>
          <p:cNvGrpSpPr/>
          <p:nvPr/>
        </p:nvGrpSpPr>
        <p:grpSpPr>
          <a:xfrm>
            <a:off x="8686367" y="1813897"/>
            <a:ext cx="2738140" cy="531950"/>
            <a:chOff x="302738" y="4417056"/>
            <a:chExt cx="2851594" cy="5319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672280-27EA-4D07-96D4-0CA0EAB7CA01}"/>
                </a:ext>
              </a:extLst>
            </p:cNvPr>
            <p:cNvSpPr txBox="1"/>
            <p:nvPr/>
          </p:nvSpPr>
          <p:spPr>
            <a:xfrm>
              <a:off x="302738" y="4417056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Address of IP camera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7FB25B9-BCE0-401A-958F-92C6E2DA2069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3B3D1F-EB51-4424-9CFE-20D56DFCB09E}"/>
              </a:ext>
            </a:extLst>
          </p:cNvPr>
          <p:cNvSpPr txBox="1"/>
          <p:nvPr/>
        </p:nvSpPr>
        <p:spPr>
          <a:xfrm>
            <a:off x="810431" y="5014332"/>
            <a:ext cx="2738140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After taking 5 counts the loop ends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AA53FA-94D6-4C82-BAC3-D75EE6D01C1A}"/>
              </a:ext>
            </a:extLst>
          </p:cNvPr>
          <p:cNvGrpSpPr/>
          <p:nvPr/>
        </p:nvGrpSpPr>
        <p:grpSpPr>
          <a:xfrm>
            <a:off x="794393" y="1396487"/>
            <a:ext cx="2754177" cy="1256081"/>
            <a:chOff x="302738" y="3692925"/>
            <a:chExt cx="2868296" cy="12560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044CAF-1AB7-42BD-A765-81D191CB4D66}"/>
                </a:ext>
              </a:extLst>
            </p:cNvPr>
            <p:cNvSpPr txBox="1"/>
            <p:nvPr/>
          </p:nvSpPr>
          <p:spPr>
            <a:xfrm>
              <a:off x="319440" y="3692925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Function returning a set of 5 digits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8C3687-4EC1-4D7C-931C-B298D32607BD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8076B6-C7C3-488B-BA94-F54F598B8130}"/>
              </a:ext>
            </a:extLst>
          </p:cNvPr>
          <p:cNvGrpSpPr/>
          <p:nvPr/>
        </p:nvGrpSpPr>
        <p:grpSpPr>
          <a:xfrm>
            <a:off x="8686367" y="4921999"/>
            <a:ext cx="2738140" cy="624283"/>
            <a:chOff x="302738" y="4324723"/>
            <a:chExt cx="2851594" cy="6242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B310858-0767-4E0C-BE75-DF8BE696E174}"/>
                </a:ext>
              </a:extLst>
            </p:cNvPr>
            <p:cNvSpPr txBox="1"/>
            <p:nvPr/>
          </p:nvSpPr>
          <p:spPr>
            <a:xfrm>
              <a:off x="302738" y="4324723"/>
              <a:ext cx="2851594" cy="46166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 between each data frame a pause of 6s is maintained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B6923C-DB1F-41E0-A2DC-66767886C6F0}"/>
                </a:ext>
              </a:extLst>
            </p:cNvPr>
            <p:cNvSpPr txBox="1"/>
            <p:nvPr/>
          </p:nvSpPr>
          <p:spPr>
            <a:xfrm>
              <a:off x="302738" y="4672007"/>
              <a:ext cx="285159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15" name="Elbow Connector 10">
            <a:extLst>
              <a:ext uri="{FF2B5EF4-FFF2-40B4-BE49-F238E27FC236}">
                <a16:creationId xmlns:a16="http://schemas.microsoft.com/office/drawing/2014/main" id="{410BF714-6E28-4E50-82C0-DED4CD044CCA}"/>
              </a:ext>
            </a:extLst>
          </p:cNvPr>
          <p:cNvCxnSpPr>
            <a:cxnSpLocks/>
          </p:cNvCxnSpPr>
          <p:nvPr/>
        </p:nvCxnSpPr>
        <p:spPr>
          <a:xfrm flipV="1">
            <a:off x="5788682" y="1926706"/>
            <a:ext cx="2684113" cy="97313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24">
            <a:extLst>
              <a:ext uri="{FF2B5EF4-FFF2-40B4-BE49-F238E27FC236}">
                <a16:creationId xmlns:a16="http://schemas.microsoft.com/office/drawing/2014/main" id="{C117F53E-BEEF-4D7D-90AB-3A642482D00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43414" y="5152831"/>
            <a:ext cx="1929381" cy="6942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32">
            <a:extLst>
              <a:ext uri="{FF2B5EF4-FFF2-40B4-BE49-F238E27FC236}">
                <a16:creationId xmlns:a16="http://schemas.microsoft.com/office/drawing/2014/main" id="{E0123801-E71E-4BD2-A604-73D2A519DB6B}"/>
              </a:ext>
            </a:extLst>
          </p:cNvPr>
          <p:cNvCxnSpPr>
            <a:cxnSpLocks/>
          </p:cNvCxnSpPr>
          <p:nvPr/>
        </p:nvCxnSpPr>
        <p:spPr>
          <a:xfrm flipV="1">
            <a:off x="2602792" y="4801921"/>
            <a:ext cx="1303537" cy="2124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38">
            <a:extLst>
              <a:ext uri="{FF2B5EF4-FFF2-40B4-BE49-F238E27FC236}">
                <a16:creationId xmlns:a16="http://schemas.microsoft.com/office/drawing/2014/main" id="{A78727EB-C8DE-495C-913B-647243FD8D8B}"/>
              </a:ext>
            </a:extLst>
          </p:cNvPr>
          <p:cNvCxnSpPr>
            <a:cxnSpLocks/>
          </p:cNvCxnSpPr>
          <p:nvPr/>
        </p:nvCxnSpPr>
        <p:spPr>
          <a:xfrm rot="5400000">
            <a:off x="2814677" y="2030634"/>
            <a:ext cx="835178" cy="27205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">
            <a:extLst>
              <a:ext uri="{FF2B5EF4-FFF2-40B4-BE49-F238E27FC236}">
                <a16:creationId xmlns:a16="http://schemas.microsoft.com/office/drawing/2014/main" id="{B2070B9E-4CD4-4372-A407-3D728CCAB51C}"/>
              </a:ext>
            </a:extLst>
          </p:cNvPr>
          <p:cNvSpPr/>
          <p:nvPr/>
        </p:nvSpPr>
        <p:spPr>
          <a:xfrm>
            <a:off x="9714451" y="147321"/>
            <a:ext cx="2384492" cy="863599"/>
          </a:xfrm>
          <a:prstGeom prst="rect">
            <a:avLst/>
          </a:prstGeom>
          <a:solidFill>
            <a:schemeClr val="accent1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16" y="4542496"/>
            <a:ext cx="3020209" cy="18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Image Processing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09149" y="115910"/>
            <a:ext cx="3245476" cy="862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0006" y="1738648"/>
            <a:ext cx="122341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One: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2" y="2350949"/>
            <a:ext cx="4898875" cy="4116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437" y="2350949"/>
            <a:ext cx="5321188" cy="418217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29576" y="4442038"/>
            <a:ext cx="2194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60310" y="356744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Binarization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74" y="5356970"/>
            <a:ext cx="3322397" cy="111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2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60" y="2417071"/>
            <a:ext cx="5753307" cy="4049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6439"/>
            <a:ext cx="4932608" cy="383119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Image Processing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09149" y="115910"/>
            <a:ext cx="3245476" cy="8628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50006" y="1738648"/>
            <a:ext cx="127060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Step </a:t>
            </a:r>
            <a:r>
              <a:rPr lang="en-US" dirty="0" smtClean="0"/>
              <a:t>Two: 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637531" y="4442037"/>
            <a:ext cx="21945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00538" y="3586476"/>
            <a:ext cx="217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Hole filling and small area removal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380" y="1923314"/>
            <a:ext cx="5813932" cy="5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5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175A059F4E45851476ADBFD03177" ma:contentTypeVersion="7" ma:contentTypeDescription="Create a new document." ma:contentTypeScope="" ma:versionID="94a940cb5a0d51cd887913f0a7ed52c0">
  <xsd:schema xmlns:xsd="http://www.w3.org/2001/XMLSchema" xmlns:xs="http://www.w3.org/2001/XMLSchema" xmlns:p="http://schemas.microsoft.com/office/2006/metadata/properties" xmlns:ns2="b81d3f80-dbde-409f-8e70-5e327b4bd283" targetNamespace="http://schemas.microsoft.com/office/2006/metadata/properties" ma:root="true" ma:fieldsID="fcf52a2e6f95b354b9c6688e519df9ed" ns2:_="">
    <xsd:import namespace="b81d3f80-dbde-409f-8e70-5e327b4bd2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d3f80-dbde-409f-8e70-5e327b4bd2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90C3F4-2C10-4D35-A8CA-D2E30DDF2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EBB51E-CCBD-487F-9357-12DA706660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1d3f80-dbde-409f-8e70-5e327b4bd2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9E15B4-2F91-47C4-B696-7AE6D6C63834}">
  <ds:schemaRefs>
    <ds:schemaRef ds:uri="b81d3f80-dbde-409f-8e70-5e327b4bd283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844</Words>
  <Application>Microsoft Office PowerPoint</Application>
  <PresentationFormat>Widescreen</PresentationFormat>
  <Paragraphs>159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맑은 고딕</vt:lpstr>
      <vt:lpstr>Algerian</vt:lpstr>
      <vt:lpstr>Arial</vt:lpstr>
      <vt:lpstr>Arial Unicode MS</vt:lpstr>
      <vt:lpstr>Calibri</vt:lpstr>
      <vt:lpstr>FZShuTi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Jishnu Mahmud</cp:lastModifiedBy>
  <cp:revision>115</cp:revision>
  <dcterms:created xsi:type="dcterms:W3CDTF">2020-01-20T05:08:25Z</dcterms:created>
  <dcterms:modified xsi:type="dcterms:W3CDTF">2021-07-27T12:01:22Z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0x010100BF23175A059F4E45851476ADBFD03177</vt:lpwstr>
  </property>
</Properties>
</file>